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90" r:id="rId3"/>
    <p:sldId id="286" r:id="rId4"/>
    <p:sldId id="279" r:id="rId5"/>
    <p:sldId id="297" r:id="rId6"/>
    <p:sldId id="281" r:id="rId7"/>
    <p:sldId id="257" r:id="rId8"/>
    <p:sldId id="260" r:id="rId9"/>
    <p:sldId id="258" r:id="rId10"/>
    <p:sldId id="259" r:id="rId11"/>
    <p:sldId id="283" r:id="rId12"/>
    <p:sldId id="296" r:id="rId13"/>
    <p:sldId id="282" r:id="rId14"/>
    <p:sldId id="262" r:id="rId15"/>
    <p:sldId id="263" r:id="rId16"/>
    <p:sldId id="265" r:id="rId17"/>
    <p:sldId id="266" r:id="rId18"/>
    <p:sldId id="298" r:id="rId19"/>
    <p:sldId id="280" r:id="rId20"/>
    <p:sldId id="267" r:id="rId21"/>
    <p:sldId id="268" r:id="rId22"/>
    <p:sldId id="269" r:id="rId23"/>
    <p:sldId id="270" r:id="rId24"/>
    <p:sldId id="272" r:id="rId25"/>
    <p:sldId id="274" r:id="rId26"/>
    <p:sldId id="285" r:id="rId27"/>
    <p:sldId id="287" r:id="rId28"/>
    <p:sldId id="288" r:id="rId29"/>
    <p:sldId id="276" r:id="rId30"/>
    <p:sldId id="277" r:id="rId31"/>
    <p:sldId id="278" r:id="rId32"/>
    <p:sldId id="299" r:id="rId33"/>
    <p:sldId id="289" r:id="rId34"/>
    <p:sldId id="291" r:id="rId35"/>
    <p:sldId id="292" r:id="rId36"/>
    <p:sldId id="293" r:id="rId37"/>
    <p:sldId id="294" r:id="rId38"/>
    <p:sldId id="284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295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2" autoAdjust="0"/>
  </p:normalViewPr>
  <p:slideViewPr>
    <p:cSldViewPr>
      <p:cViewPr>
        <p:scale>
          <a:sx n="60" d="100"/>
          <a:sy n="60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2B55A-C908-4810-B0EF-CD094FB08C2F}" type="doc">
      <dgm:prSet loTypeId="urn:microsoft.com/office/officeart/2005/8/layout/hProcess9" loCatId="process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F7AEBB2-154D-47E9-A913-95DDC9A6C605}">
      <dgm:prSet/>
      <dgm:spPr/>
      <dgm:t>
        <a:bodyPr/>
        <a:lstStyle/>
        <a:p>
          <a:pPr rtl="0"/>
          <a:r>
            <a:rPr lang="en-US" dirty="0" smtClean="0"/>
            <a:t>Research assigned organism</a:t>
          </a:r>
          <a:endParaRPr lang="en-US" dirty="0"/>
        </a:p>
      </dgm:t>
    </dgm:pt>
    <dgm:pt modelId="{ADEB5F5E-F4A4-4CFE-98AA-F670ED90412B}" type="parTrans" cxnId="{3D94CCCE-CDA6-4B1D-A9C5-BC3605C88249}">
      <dgm:prSet/>
      <dgm:spPr/>
      <dgm:t>
        <a:bodyPr/>
        <a:lstStyle/>
        <a:p>
          <a:endParaRPr lang="en-US"/>
        </a:p>
      </dgm:t>
    </dgm:pt>
    <dgm:pt modelId="{FB2CA9FE-7A40-4D28-ADC6-A402DDF06B2F}" type="sibTrans" cxnId="{3D94CCCE-CDA6-4B1D-A9C5-BC3605C88249}">
      <dgm:prSet/>
      <dgm:spPr/>
      <dgm:t>
        <a:bodyPr/>
        <a:lstStyle/>
        <a:p>
          <a:endParaRPr lang="en-US"/>
        </a:p>
      </dgm:t>
    </dgm:pt>
    <dgm:pt modelId="{847E5F52-A3EF-45EC-985A-017643CE5805}">
      <dgm:prSet/>
      <dgm:spPr/>
      <dgm:t>
        <a:bodyPr/>
        <a:lstStyle/>
        <a:p>
          <a:pPr rtl="0"/>
          <a:r>
            <a:rPr lang="en-US" dirty="0" smtClean="0"/>
            <a:t>Share findings via a web page</a:t>
          </a:r>
          <a:endParaRPr lang="en-US" dirty="0"/>
        </a:p>
      </dgm:t>
    </dgm:pt>
    <dgm:pt modelId="{1ABB10E7-2D52-4F97-BAA6-6D8D10A532BD}" type="parTrans" cxnId="{0EAAE3C0-5FEE-4AEF-9F40-C80680D7E04A}">
      <dgm:prSet/>
      <dgm:spPr/>
      <dgm:t>
        <a:bodyPr/>
        <a:lstStyle/>
        <a:p>
          <a:endParaRPr lang="en-US"/>
        </a:p>
      </dgm:t>
    </dgm:pt>
    <dgm:pt modelId="{2EAB03AD-C5C5-402D-AFF4-6332DE9AA454}" type="sibTrans" cxnId="{0EAAE3C0-5FEE-4AEF-9F40-C80680D7E04A}">
      <dgm:prSet/>
      <dgm:spPr/>
      <dgm:t>
        <a:bodyPr/>
        <a:lstStyle/>
        <a:p>
          <a:endParaRPr lang="en-US"/>
        </a:p>
      </dgm:t>
    </dgm:pt>
    <dgm:pt modelId="{B8E788AF-EADA-4187-944B-D9F805ABD37C}">
      <dgm:prSet/>
      <dgm:spPr/>
      <dgm:t>
        <a:bodyPr/>
        <a:lstStyle/>
        <a:p>
          <a:pPr rtl="0"/>
          <a:r>
            <a:rPr lang="en-US" dirty="0" smtClean="0"/>
            <a:t>Perform peer-reviews</a:t>
          </a:r>
          <a:endParaRPr lang="en-US" dirty="0"/>
        </a:p>
      </dgm:t>
    </dgm:pt>
    <dgm:pt modelId="{90B21959-EF1F-4476-8518-661CB5E0F762}" type="parTrans" cxnId="{1001E0A5-A671-435E-9E5D-82C2C5448432}">
      <dgm:prSet/>
      <dgm:spPr/>
      <dgm:t>
        <a:bodyPr/>
        <a:lstStyle/>
        <a:p>
          <a:endParaRPr lang="en-US"/>
        </a:p>
      </dgm:t>
    </dgm:pt>
    <dgm:pt modelId="{42E58079-C143-4569-B50B-6088325D33CC}" type="sibTrans" cxnId="{1001E0A5-A671-435E-9E5D-82C2C5448432}">
      <dgm:prSet/>
      <dgm:spPr/>
      <dgm:t>
        <a:bodyPr/>
        <a:lstStyle/>
        <a:p>
          <a:endParaRPr lang="en-US"/>
        </a:p>
      </dgm:t>
    </dgm:pt>
    <dgm:pt modelId="{9CC54131-0FFC-461A-8DE1-187D5DE3C127}">
      <dgm:prSet/>
      <dgm:spPr/>
      <dgm:t>
        <a:bodyPr/>
        <a:lstStyle/>
        <a:p>
          <a:pPr rtl="0"/>
          <a:r>
            <a:rPr lang="en-US" dirty="0" smtClean="0"/>
            <a:t>Refine web page based on peer-review</a:t>
          </a:r>
          <a:endParaRPr lang="en-US" dirty="0"/>
        </a:p>
      </dgm:t>
    </dgm:pt>
    <dgm:pt modelId="{7029C366-521C-476D-91D6-3B628FC4A1BC}" type="parTrans" cxnId="{2930B25C-7534-48FC-AA6D-DFC76FD05958}">
      <dgm:prSet/>
      <dgm:spPr/>
      <dgm:t>
        <a:bodyPr/>
        <a:lstStyle/>
        <a:p>
          <a:endParaRPr lang="en-US"/>
        </a:p>
      </dgm:t>
    </dgm:pt>
    <dgm:pt modelId="{213E58E5-A9D6-4E0D-A606-5D80B72D1261}" type="sibTrans" cxnId="{2930B25C-7534-48FC-AA6D-DFC76FD05958}">
      <dgm:prSet/>
      <dgm:spPr/>
      <dgm:t>
        <a:bodyPr/>
        <a:lstStyle/>
        <a:p>
          <a:endParaRPr lang="en-US"/>
        </a:p>
      </dgm:t>
    </dgm:pt>
    <dgm:pt modelId="{BD882933-03F0-4DD4-8FFA-C4B213D3AF1E}">
      <dgm:prSet/>
      <dgm:spPr/>
      <dgm:t>
        <a:bodyPr/>
        <a:lstStyle/>
        <a:p>
          <a:pPr rtl="0"/>
          <a:r>
            <a:rPr lang="en-US" dirty="0" smtClean="0"/>
            <a:t>Add information to Biome Group web page</a:t>
          </a:r>
          <a:endParaRPr lang="en-US" dirty="0"/>
        </a:p>
      </dgm:t>
    </dgm:pt>
    <dgm:pt modelId="{A5B26345-D2AB-4EDC-9DFE-DB83D7A8D180}" type="parTrans" cxnId="{092B0087-76FE-4637-A357-B46262D34A8D}">
      <dgm:prSet/>
      <dgm:spPr/>
      <dgm:t>
        <a:bodyPr/>
        <a:lstStyle/>
        <a:p>
          <a:endParaRPr lang="en-US"/>
        </a:p>
      </dgm:t>
    </dgm:pt>
    <dgm:pt modelId="{E484AD69-69F0-441C-9D2F-E998D5BEA17E}" type="sibTrans" cxnId="{092B0087-76FE-4637-A357-B46262D34A8D}">
      <dgm:prSet/>
      <dgm:spPr/>
      <dgm:t>
        <a:bodyPr/>
        <a:lstStyle/>
        <a:p>
          <a:endParaRPr lang="en-US"/>
        </a:p>
      </dgm:t>
    </dgm:pt>
    <dgm:pt modelId="{1AA01D52-CDDD-4BFC-AAB8-517E8012B7DE}" type="pres">
      <dgm:prSet presAssocID="{7572B55A-C908-4810-B0EF-CD094FB08C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ECA06-543B-47BA-8523-7E2A3E0A7AEC}" type="pres">
      <dgm:prSet presAssocID="{7572B55A-C908-4810-B0EF-CD094FB08C2F}" presName="arrow" presStyleLbl="bgShp" presStyleIdx="0" presStyleCnt="1"/>
      <dgm:spPr/>
      <dgm:t>
        <a:bodyPr/>
        <a:lstStyle/>
        <a:p>
          <a:endParaRPr lang="en-US"/>
        </a:p>
      </dgm:t>
    </dgm:pt>
    <dgm:pt modelId="{83E2CB11-34CB-4733-B0A3-B89B62245BE7}" type="pres">
      <dgm:prSet presAssocID="{7572B55A-C908-4810-B0EF-CD094FB08C2F}" presName="linearProcess" presStyleCnt="0"/>
      <dgm:spPr/>
      <dgm:t>
        <a:bodyPr/>
        <a:lstStyle/>
        <a:p>
          <a:endParaRPr lang="en-US"/>
        </a:p>
      </dgm:t>
    </dgm:pt>
    <dgm:pt modelId="{DB65138B-DA11-4DCA-B3CF-F20E835E2479}" type="pres">
      <dgm:prSet presAssocID="{5F7AEBB2-154D-47E9-A913-95DDC9A6C60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3D83A-2A40-472E-BCCC-79B0913EF340}" type="pres">
      <dgm:prSet presAssocID="{FB2CA9FE-7A40-4D28-ADC6-A402DDF06B2F}" presName="sibTrans" presStyleCnt="0"/>
      <dgm:spPr/>
      <dgm:t>
        <a:bodyPr/>
        <a:lstStyle/>
        <a:p>
          <a:endParaRPr lang="en-US"/>
        </a:p>
      </dgm:t>
    </dgm:pt>
    <dgm:pt modelId="{E19BCA18-B3BC-498E-8433-D108BF4369E8}" type="pres">
      <dgm:prSet presAssocID="{847E5F52-A3EF-45EC-985A-017643CE580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C49B9-9858-4FB2-8167-555A45C86D0A}" type="pres">
      <dgm:prSet presAssocID="{2EAB03AD-C5C5-402D-AFF4-6332DE9AA454}" presName="sibTrans" presStyleCnt="0"/>
      <dgm:spPr/>
      <dgm:t>
        <a:bodyPr/>
        <a:lstStyle/>
        <a:p>
          <a:endParaRPr lang="en-US"/>
        </a:p>
      </dgm:t>
    </dgm:pt>
    <dgm:pt modelId="{B279B18F-3149-4170-A945-BF1CA23A3665}" type="pres">
      <dgm:prSet presAssocID="{B8E788AF-EADA-4187-944B-D9F805ABD37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65B6-4DF5-46BD-B4BC-C6A43B94E2D0}" type="pres">
      <dgm:prSet presAssocID="{42E58079-C143-4569-B50B-6088325D33CC}" presName="sibTrans" presStyleCnt="0"/>
      <dgm:spPr/>
      <dgm:t>
        <a:bodyPr/>
        <a:lstStyle/>
        <a:p>
          <a:endParaRPr lang="en-US"/>
        </a:p>
      </dgm:t>
    </dgm:pt>
    <dgm:pt modelId="{39EEE24C-74C0-493B-9977-39837A0CFA33}" type="pres">
      <dgm:prSet presAssocID="{9CC54131-0FFC-461A-8DE1-187D5DE3C12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FD1A-B596-46B2-A338-B700BFEDEE22}" type="pres">
      <dgm:prSet presAssocID="{213E58E5-A9D6-4E0D-A606-5D80B72D1261}" presName="sibTrans" presStyleCnt="0"/>
      <dgm:spPr/>
      <dgm:t>
        <a:bodyPr/>
        <a:lstStyle/>
        <a:p>
          <a:endParaRPr lang="en-US"/>
        </a:p>
      </dgm:t>
    </dgm:pt>
    <dgm:pt modelId="{C9B396DF-825F-4548-B067-9BA28EC08973}" type="pres">
      <dgm:prSet presAssocID="{BD882933-03F0-4DD4-8FFA-C4B213D3AF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B9CC5-129C-4DCC-8875-649A585894FB}" type="presOf" srcId="{7572B55A-C908-4810-B0EF-CD094FB08C2F}" destId="{1AA01D52-CDDD-4BFC-AAB8-517E8012B7DE}" srcOrd="0" destOrd="0" presId="urn:microsoft.com/office/officeart/2005/8/layout/hProcess9"/>
    <dgm:cxn modelId="{0EAAE3C0-5FEE-4AEF-9F40-C80680D7E04A}" srcId="{7572B55A-C908-4810-B0EF-CD094FB08C2F}" destId="{847E5F52-A3EF-45EC-985A-017643CE5805}" srcOrd="1" destOrd="0" parTransId="{1ABB10E7-2D52-4F97-BAA6-6D8D10A532BD}" sibTransId="{2EAB03AD-C5C5-402D-AFF4-6332DE9AA454}"/>
    <dgm:cxn modelId="{BCBC5A26-A20F-46A0-8A5B-6AF24ED8E915}" type="presOf" srcId="{B8E788AF-EADA-4187-944B-D9F805ABD37C}" destId="{B279B18F-3149-4170-A945-BF1CA23A3665}" srcOrd="0" destOrd="0" presId="urn:microsoft.com/office/officeart/2005/8/layout/hProcess9"/>
    <dgm:cxn modelId="{4D011EDA-6C2E-48FA-B123-A124699D2417}" type="presOf" srcId="{847E5F52-A3EF-45EC-985A-017643CE5805}" destId="{E19BCA18-B3BC-498E-8433-D108BF4369E8}" srcOrd="0" destOrd="0" presId="urn:microsoft.com/office/officeart/2005/8/layout/hProcess9"/>
    <dgm:cxn modelId="{A3BA0926-E8F9-4654-AE8D-987E2C335A76}" type="presOf" srcId="{9CC54131-0FFC-461A-8DE1-187D5DE3C127}" destId="{39EEE24C-74C0-493B-9977-39837A0CFA33}" srcOrd="0" destOrd="0" presId="urn:microsoft.com/office/officeart/2005/8/layout/hProcess9"/>
    <dgm:cxn modelId="{092B0087-76FE-4637-A357-B46262D34A8D}" srcId="{7572B55A-C908-4810-B0EF-CD094FB08C2F}" destId="{BD882933-03F0-4DD4-8FFA-C4B213D3AF1E}" srcOrd="4" destOrd="0" parTransId="{A5B26345-D2AB-4EDC-9DFE-DB83D7A8D180}" sibTransId="{E484AD69-69F0-441C-9D2F-E998D5BEA17E}"/>
    <dgm:cxn modelId="{1001E0A5-A671-435E-9E5D-82C2C5448432}" srcId="{7572B55A-C908-4810-B0EF-CD094FB08C2F}" destId="{B8E788AF-EADA-4187-944B-D9F805ABD37C}" srcOrd="2" destOrd="0" parTransId="{90B21959-EF1F-4476-8518-661CB5E0F762}" sibTransId="{42E58079-C143-4569-B50B-6088325D33CC}"/>
    <dgm:cxn modelId="{2930B25C-7534-48FC-AA6D-DFC76FD05958}" srcId="{7572B55A-C908-4810-B0EF-CD094FB08C2F}" destId="{9CC54131-0FFC-461A-8DE1-187D5DE3C127}" srcOrd="3" destOrd="0" parTransId="{7029C366-521C-476D-91D6-3B628FC4A1BC}" sibTransId="{213E58E5-A9D6-4E0D-A606-5D80B72D1261}"/>
    <dgm:cxn modelId="{3D94CCCE-CDA6-4B1D-A9C5-BC3605C88249}" srcId="{7572B55A-C908-4810-B0EF-CD094FB08C2F}" destId="{5F7AEBB2-154D-47E9-A913-95DDC9A6C605}" srcOrd="0" destOrd="0" parTransId="{ADEB5F5E-F4A4-4CFE-98AA-F670ED90412B}" sibTransId="{FB2CA9FE-7A40-4D28-ADC6-A402DDF06B2F}"/>
    <dgm:cxn modelId="{6A905D66-FA53-468F-9FC5-CDF261E2D2C0}" type="presOf" srcId="{5F7AEBB2-154D-47E9-A913-95DDC9A6C605}" destId="{DB65138B-DA11-4DCA-B3CF-F20E835E2479}" srcOrd="0" destOrd="0" presId="urn:microsoft.com/office/officeart/2005/8/layout/hProcess9"/>
    <dgm:cxn modelId="{ECAAFD4E-F2C2-4F93-A379-74DB57B03002}" type="presOf" srcId="{BD882933-03F0-4DD4-8FFA-C4B213D3AF1E}" destId="{C9B396DF-825F-4548-B067-9BA28EC08973}" srcOrd="0" destOrd="0" presId="urn:microsoft.com/office/officeart/2005/8/layout/hProcess9"/>
    <dgm:cxn modelId="{B71F1D20-141C-4EC9-9CCA-72E1EAC21CD4}" type="presParOf" srcId="{1AA01D52-CDDD-4BFC-AAB8-517E8012B7DE}" destId="{26DECA06-543B-47BA-8523-7E2A3E0A7AEC}" srcOrd="0" destOrd="0" presId="urn:microsoft.com/office/officeart/2005/8/layout/hProcess9"/>
    <dgm:cxn modelId="{FFD26692-803E-48A3-8E4A-62FFAB2C8580}" type="presParOf" srcId="{1AA01D52-CDDD-4BFC-AAB8-517E8012B7DE}" destId="{83E2CB11-34CB-4733-B0A3-B89B62245BE7}" srcOrd="1" destOrd="0" presId="urn:microsoft.com/office/officeart/2005/8/layout/hProcess9"/>
    <dgm:cxn modelId="{3681C9D6-4B5B-454A-8A09-93ABF82BCA66}" type="presParOf" srcId="{83E2CB11-34CB-4733-B0A3-B89B62245BE7}" destId="{DB65138B-DA11-4DCA-B3CF-F20E835E2479}" srcOrd="0" destOrd="0" presId="urn:microsoft.com/office/officeart/2005/8/layout/hProcess9"/>
    <dgm:cxn modelId="{70CE529F-96DD-4766-9314-E89B84D1E3F4}" type="presParOf" srcId="{83E2CB11-34CB-4733-B0A3-B89B62245BE7}" destId="{DA23D83A-2A40-472E-BCCC-79B0913EF340}" srcOrd="1" destOrd="0" presId="urn:microsoft.com/office/officeart/2005/8/layout/hProcess9"/>
    <dgm:cxn modelId="{60F90DD3-175F-4C6E-BF0D-2D5B8399277D}" type="presParOf" srcId="{83E2CB11-34CB-4733-B0A3-B89B62245BE7}" destId="{E19BCA18-B3BC-498E-8433-D108BF4369E8}" srcOrd="2" destOrd="0" presId="urn:microsoft.com/office/officeart/2005/8/layout/hProcess9"/>
    <dgm:cxn modelId="{2FEFA840-D56F-4CAA-8ECE-5E9FB32644AC}" type="presParOf" srcId="{83E2CB11-34CB-4733-B0A3-B89B62245BE7}" destId="{9BCC49B9-9858-4FB2-8167-555A45C86D0A}" srcOrd="3" destOrd="0" presId="urn:microsoft.com/office/officeart/2005/8/layout/hProcess9"/>
    <dgm:cxn modelId="{9D24482F-A75A-441A-B742-3B4A0BBCFF9E}" type="presParOf" srcId="{83E2CB11-34CB-4733-B0A3-B89B62245BE7}" destId="{B279B18F-3149-4170-A945-BF1CA23A3665}" srcOrd="4" destOrd="0" presId="urn:microsoft.com/office/officeart/2005/8/layout/hProcess9"/>
    <dgm:cxn modelId="{D9A81121-FF2D-4985-A0E2-8EBE3CF8C863}" type="presParOf" srcId="{83E2CB11-34CB-4733-B0A3-B89B62245BE7}" destId="{9C3265B6-4DF5-46BD-B4BC-C6A43B94E2D0}" srcOrd="5" destOrd="0" presId="urn:microsoft.com/office/officeart/2005/8/layout/hProcess9"/>
    <dgm:cxn modelId="{8CA441CB-FD6F-4A63-9CE9-8F11F4A320DF}" type="presParOf" srcId="{83E2CB11-34CB-4733-B0A3-B89B62245BE7}" destId="{39EEE24C-74C0-493B-9977-39837A0CFA33}" srcOrd="6" destOrd="0" presId="urn:microsoft.com/office/officeart/2005/8/layout/hProcess9"/>
    <dgm:cxn modelId="{3B3A706C-AEFD-4356-A218-3795746BF3A5}" type="presParOf" srcId="{83E2CB11-34CB-4733-B0A3-B89B62245BE7}" destId="{8321FD1A-B596-46B2-A338-B700BFEDEE22}" srcOrd="7" destOrd="0" presId="urn:microsoft.com/office/officeart/2005/8/layout/hProcess9"/>
    <dgm:cxn modelId="{EDE87234-764A-4054-AFA3-D0EF13FB8988}" type="presParOf" srcId="{83E2CB11-34CB-4733-B0A3-B89B62245BE7}" destId="{C9B396DF-825F-4548-B067-9BA28EC0897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2B55A-C908-4810-B0EF-CD094FB08C2F}" type="doc">
      <dgm:prSet loTypeId="urn:microsoft.com/office/officeart/2005/8/layout/hProcess9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F7AEBB2-154D-47E9-A913-95DDC9A6C605}">
      <dgm:prSet/>
      <dgm:spPr/>
      <dgm:t>
        <a:bodyPr/>
        <a:lstStyle/>
        <a:p>
          <a:pPr rtl="0"/>
          <a:r>
            <a:rPr lang="en-US" dirty="0" smtClean="0"/>
            <a:t>Research the assigned organism</a:t>
          </a:r>
          <a:endParaRPr lang="en-US" dirty="0"/>
        </a:p>
      </dgm:t>
    </dgm:pt>
    <dgm:pt modelId="{ADEB5F5E-F4A4-4CFE-98AA-F670ED90412B}" type="parTrans" cxnId="{3D94CCCE-CDA6-4B1D-A9C5-BC3605C88249}">
      <dgm:prSet/>
      <dgm:spPr/>
      <dgm:t>
        <a:bodyPr/>
        <a:lstStyle/>
        <a:p>
          <a:endParaRPr lang="en-US"/>
        </a:p>
      </dgm:t>
    </dgm:pt>
    <dgm:pt modelId="{FB2CA9FE-7A40-4D28-ADC6-A402DDF06B2F}" type="sibTrans" cxnId="{3D94CCCE-CDA6-4B1D-A9C5-BC3605C88249}">
      <dgm:prSet/>
      <dgm:spPr/>
      <dgm:t>
        <a:bodyPr/>
        <a:lstStyle/>
        <a:p>
          <a:endParaRPr lang="en-US"/>
        </a:p>
      </dgm:t>
    </dgm:pt>
    <dgm:pt modelId="{847E5F52-A3EF-45EC-985A-017643CE5805}">
      <dgm:prSet/>
      <dgm:spPr/>
      <dgm:t>
        <a:bodyPr/>
        <a:lstStyle/>
        <a:p>
          <a:pPr rtl="0"/>
          <a:r>
            <a:rPr lang="en-US" dirty="0" smtClean="0"/>
            <a:t>Share findings </a:t>
          </a:r>
          <a:br>
            <a:rPr lang="en-US" dirty="0" smtClean="0"/>
          </a:br>
          <a:r>
            <a:rPr lang="en-US" dirty="0" smtClean="0"/>
            <a:t>via a web page</a:t>
          </a:r>
          <a:endParaRPr lang="en-US" dirty="0"/>
        </a:p>
      </dgm:t>
    </dgm:pt>
    <dgm:pt modelId="{1ABB10E7-2D52-4F97-BAA6-6D8D10A532BD}" type="parTrans" cxnId="{0EAAE3C0-5FEE-4AEF-9F40-C80680D7E04A}">
      <dgm:prSet/>
      <dgm:spPr/>
      <dgm:t>
        <a:bodyPr/>
        <a:lstStyle/>
        <a:p>
          <a:endParaRPr lang="en-US"/>
        </a:p>
      </dgm:t>
    </dgm:pt>
    <dgm:pt modelId="{2EAB03AD-C5C5-402D-AFF4-6332DE9AA454}" type="sibTrans" cxnId="{0EAAE3C0-5FEE-4AEF-9F40-C80680D7E04A}">
      <dgm:prSet/>
      <dgm:spPr/>
      <dgm:t>
        <a:bodyPr/>
        <a:lstStyle/>
        <a:p>
          <a:endParaRPr lang="en-US"/>
        </a:p>
      </dgm:t>
    </dgm:pt>
    <dgm:pt modelId="{B8E788AF-EADA-4187-944B-D9F805ABD37C}">
      <dgm:prSet/>
      <dgm:spPr/>
      <dgm:t>
        <a:bodyPr/>
        <a:lstStyle/>
        <a:p>
          <a:pPr rtl="0"/>
          <a:r>
            <a:rPr lang="en-US" dirty="0" smtClean="0"/>
            <a:t>Perform peer-reviews</a:t>
          </a:r>
          <a:endParaRPr lang="en-US" dirty="0"/>
        </a:p>
      </dgm:t>
    </dgm:pt>
    <dgm:pt modelId="{90B21959-EF1F-4476-8518-661CB5E0F762}" type="parTrans" cxnId="{1001E0A5-A671-435E-9E5D-82C2C5448432}">
      <dgm:prSet/>
      <dgm:spPr/>
      <dgm:t>
        <a:bodyPr/>
        <a:lstStyle/>
        <a:p>
          <a:endParaRPr lang="en-US"/>
        </a:p>
      </dgm:t>
    </dgm:pt>
    <dgm:pt modelId="{42E58079-C143-4569-B50B-6088325D33CC}" type="sibTrans" cxnId="{1001E0A5-A671-435E-9E5D-82C2C5448432}">
      <dgm:prSet/>
      <dgm:spPr/>
      <dgm:t>
        <a:bodyPr/>
        <a:lstStyle/>
        <a:p>
          <a:endParaRPr lang="en-US"/>
        </a:p>
      </dgm:t>
    </dgm:pt>
    <dgm:pt modelId="{9CC54131-0FFC-461A-8DE1-187D5DE3C127}">
      <dgm:prSet/>
      <dgm:spPr/>
      <dgm:t>
        <a:bodyPr/>
        <a:lstStyle/>
        <a:p>
          <a:pPr rtl="0"/>
          <a:r>
            <a:rPr lang="en-US" dirty="0" smtClean="0"/>
            <a:t>Refine web page based on peer-review</a:t>
          </a:r>
          <a:endParaRPr lang="en-US" dirty="0"/>
        </a:p>
      </dgm:t>
    </dgm:pt>
    <dgm:pt modelId="{7029C366-521C-476D-91D6-3B628FC4A1BC}" type="parTrans" cxnId="{2930B25C-7534-48FC-AA6D-DFC76FD05958}">
      <dgm:prSet/>
      <dgm:spPr/>
      <dgm:t>
        <a:bodyPr/>
        <a:lstStyle/>
        <a:p>
          <a:endParaRPr lang="en-US"/>
        </a:p>
      </dgm:t>
    </dgm:pt>
    <dgm:pt modelId="{213E58E5-A9D6-4E0D-A606-5D80B72D1261}" type="sibTrans" cxnId="{2930B25C-7534-48FC-AA6D-DFC76FD05958}">
      <dgm:prSet/>
      <dgm:spPr/>
      <dgm:t>
        <a:bodyPr/>
        <a:lstStyle/>
        <a:p>
          <a:endParaRPr lang="en-US"/>
        </a:p>
      </dgm:t>
    </dgm:pt>
    <dgm:pt modelId="{BD882933-03F0-4DD4-8FFA-C4B213D3AF1E}">
      <dgm:prSet/>
      <dgm:spPr/>
      <dgm:t>
        <a:bodyPr/>
        <a:lstStyle/>
        <a:p>
          <a:pPr rtl="0"/>
          <a:r>
            <a:rPr lang="en-US" dirty="0" smtClean="0"/>
            <a:t>Add info to Biome Group web page</a:t>
          </a:r>
          <a:endParaRPr lang="en-US" dirty="0"/>
        </a:p>
      </dgm:t>
    </dgm:pt>
    <dgm:pt modelId="{A5B26345-D2AB-4EDC-9DFE-DB83D7A8D180}" type="parTrans" cxnId="{092B0087-76FE-4637-A357-B46262D34A8D}">
      <dgm:prSet/>
      <dgm:spPr/>
      <dgm:t>
        <a:bodyPr/>
        <a:lstStyle/>
        <a:p>
          <a:endParaRPr lang="en-US"/>
        </a:p>
      </dgm:t>
    </dgm:pt>
    <dgm:pt modelId="{E484AD69-69F0-441C-9D2F-E998D5BEA17E}" type="sibTrans" cxnId="{092B0087-76FE-4637-A357-B46262D34A8D}">
      <dgm:prSet/>
      <dgm:spPr/>
      <dgm:t>
        <a:bodyPr/>
        <a:lstStyle/>
        <a:p>
          <a:endParaRPr lang="en-US"/>
        </a:p>
      </dgm:t>
    </dgm:pt>
    <dgm:pt modelId="{1AA01D52-CDDD-4BFC-AAB8-517E8012B7DE}" type="pres">
      <dgm:prSet presAssocID="{7572B55A-C908-4810-B0EF-CD094FB08C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ECA06-543B-47BA-8523-7E2A3E0A7AEC}" type="pres">
      <dgm:prSet presAssocID="{7572B55A-C908-4810-B0EF-CD094FB08C2F}" presName="arrow" presStyleLbl="bgShp" presStyleIdx="0" presStyleCnt="1"/>
      <dgm:spPr/>
    </dgm:pt>
    <dgm:pt modelId="{83E2CB11-34CB-4733-B0A3-B89B62245BE7}" type="pres">
      <dgm:prSet presAssocID="{7572B55A-C908-4810-B0EF-CD094FB08C2F}" presName="linearProcess" presStyleCnt="0"/>
      <dgm:spPr/>
    </dgm:pt>
    <dgm:pt modelId="{DB65138B-DA11-4DCA-B3CF-F20E835E2479}" type="pres">
      <dgm:prSet presAssocID="{5F7AEBB2-154D-47E9-A913-95DDC9A6C60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3D83A-2A40-472E-BCCC-79B0913EF340}" type="pres">
      <dgm:prSet presAssocID="{FB2CA9FE-7A40-4D28-ADC6-A402DDF06B2F}" presName="sibTrans" presStyleCnt="0"/>
      <dgm:spPr/>
    </dgm:pt>
    <dgm:pt modelId="{E19BCA18-B3BC-498E-8433-D108BF4369E8}" type="pres">
      <dgm:prSet presAssocID="{847E5F52-A3EF-45EC-985A-017643CE580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C49B9-9858-4FB2-8167-555A45C86D0A}" type="pres">
      <dgm:prSet presAssocID="{2EAB03AD-C5C5-402D-AFF4-6332DE9AA454}" presName="sibTrans" presStyleCnt="0"/>
      <dgm:spPr/>
    </dgm:pt>
    <dgm:pt modelId="{B279B18F-3149-4170-A945-BF1CA23A3665}" type="pres">
      <dgm:prSet presAssocID="{B8E788AF-EADA-4187-944B-D9F805ABD37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65B6-4DF5-46BD-B4BC-C6A43B94E2D0}" type="pres">
      <dgm:prSet presAssocID="{42E58079-C143-4569-B50B-6088325D33CC}" presName="sibTrans" presStyleCnt="0"/>
      <dgm:spPr/>
    </dgm:pt>
    <dgm:pt modelId="{39EEE24C-74C0-493B-9977-39837A0CFA33}" type="pres">
      <dgm:prSet presAssocID="{9CC54131-0FFC-461A-8DE1-187D5DE3C12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FD1A-B596-46B2-A338-B700BFEDEE22}" type="pres">
      <dgm:prSet presAssocID="{213E58E5-A9D6-4E0D-A606-5D80B72D1261}" presName="sibTrans" presStyleCnt="0"/>
      <dgm:spPr/>
    </dgm:pt>
    <dgm:pt modelId="{C9B396DF-825F-4548-B067-9BA28EC08973}" type="pres">
      <dgm:prSet presAssocID="{BD882933-03F0-4DD4-8FFA-C4B213D3AF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2D49E-9C42-4663-8721-E1E0D6E7029A}" type="presOf" srcId="{7572B55A-C908-4810-B0EF-CD094FB08C2F}" destId="{1AA01D52-CDDD-4BFC-AAB8-517E8012B7DE}" srcOrd="0" destOrd="0" presId="urn:microsoft.com/office/officeart/2005/8/layout/hProcess9"/>
    <dgm:cxn modelId="{0EAAE3C0-5FEE-4AEF-9F40-C80680D7E04A}" srcId="{7572B55A-C908-4810-B0EF-CD094FB08C2F}" destId="{847E5F52-A3EF-45EC-985A-017643CE5805}" srcOrd="1" destOrd="0" parTransId="{1ABB10E7-2D52-4F97-BAA6-6D8D10A532BD}" sibTransId="{2EAB03AD-C5C5-402D-AFF4-6332DE9AA454}"/>
    <dgm:cxn modelId="{6E43563A-3074-4F9F-8BB4-2740CDB3E91F}" type="presOf" srcId="{9CC54131-0FFC-461A-8DE1-187D5DE3C127}" destId="{39EEE24C-74C0-493B-9977-39837A0CFA33}" srcOrd="0" destOrd="0" presId="urn:microsoft.com/office/officeart/2005/8/layout/hProcess9"/>
    <dgm:cxn modelId="{CB00B817-5088-48F2-86A1-04469094E554}" type="presOf" srcId="{847E5F52-A3EF-45EC-985A-017643CE5805}" destId="{E19BCA18-B3BC-498E-8433-D108BF4369E8}" srcOrd="0" destOrd="0" presId="urn:microsoft.com/office/officeart/2005/8/layout/hProcess9"/>
    <dgm:cxn modelId="{9CA4B26A-F1D3-49C4-B1D3-31B08BE2680B}" type="presOf" srcId="{BD882933-03F0-4DD4-8FFA-C4B213D3AF1E}" destId="{C9B396DF-825F-4548-B067-9BA28EC08973}" srcOrd="0" destOrd="0" presId="urn:microsoft.com/office/officeart/2005/8/layout/hProcess9"/>
    <dgm:cxn modelId="{D2964E89-3CB4-401D-872F-3E5001FD96FA}" type="presOf" srcId="{5F7AEBB2-154D-47E9-A913-95DDC9A6C605}" destId="{DB65138B-DA11-4DCA-B3CF-F20E835E2479}" srcOrd="0" destOrd="0" presId="urn:microsoft.com/office/officeart/2005/8/layout/hProcess9"/>
    <dgm:cxn modelId="{092B0087-76FE-4637-A357-B46262D34A8D}" srcId="{7572B55A-C908-4810-B0EF-CD094FB08C2F}" destId="{BD882933-03F0-4DD4-8FFA-C4B213D3AF1E}" srcOrd="4" destOrd="0" parTransId="{A5B26345-D2AB-4EDC-9DFE-DB83D7A8D180}" sibTransId="{E484AD69-69F0-441C-9D2F-E998D5BEA17E}"/>
    <dgm:cxn modelId="{1001E0A5-A671-435E-9E5D-82C2C5448432}" srcId="{7572B55A-C908-4810-B0EF-CD094FB08C2F}" destId="{B8E788AF-EADA-4187-944B-D9F805ABD37C}" srcOrd="2" destOrd="0" parTransId="{90B21959-EF1F-4476-8518-661CB5E0F762}" sibTransId="{42E58079-C143-4569-B50B-6088325D33CC}"/>
    <dgm:cxn modelId="{2930B25C-7534-48FC-AA6D-DFC76FD05958}" srcId="{7572B55A-C908-4810-B0EF-CD094FB08C2F}" destId="{9CC54131-0FFC-461A-8DE1-187D5DE3C127}" srcOrd="3" destOrd="0" parTransId="{7029C366-521C-476D-91D6-3B628FC4A1BC}" sibTransId="{213E58E5-A9D6-4E0D-A606-5D80B72D1261}"/>
    <dgm:cxn modelId="{3D94CCCE-CDA6-4B1D-A9C5-BC3605C88249}" srcId="{7572B55A-C908-4810-B0EF-CD094FB08C2F}" destId="{5F7AEBB2-154D-47E9-A913-95DDC9A6C605}" srcOrd="0" destOrd="0" parTransId="{ADEB5F5E-F4A4-4CFE-98AA-F670ED90412B}" sibTransId="{FB2CA9FE-7A40-4D28-ADC6-A402DDF06B2F}"/>
    <dgm:cxn modelId="{EC2F8061-565D-497D-9031-79DE1FB0BFF6}" type="presOf" srcId="{B8E788AF-EADA-4187-944B-D9F805ABD37C}" destId="{B279B18F-3149-4170-A945-BF1CA23A3665}" srcOrd="0" destOrd="0" presId="urn:microsoft.com/office/officeart/2005/8/layout/hProcess9"/>
    <dgm:cxn modelId="{5A556F2C-B340-4418-BE51-F153FD26885C}" type="presParOf" srcId="{1AA01D52-CDDD-4BFC-AAB8-517E8012B7DE}" destId="{26DECA06-543B-47BA-8523-7E2A3E0A7AEC}" srcOrd="0" destOrd="0" presId="urn:microsoft.com/office/officeart/2005/8/layout/hProcess9"/>
    <dgm:cxn modelId="{EC7BAC0B-F040-470C-B80A-AFF27FAE283B}" type="presParOf" srcId="{1AA01D52-CDDD-4BFC-AAB8-517E8012B7DE}" destId="{83E2CB11-34CB-4733-B0A3-B89B62245BE7}" srcOrd="1" destOrd="0" presId="urn:microsoft.com/office/officeart/2005/8/layout/hProcess9"/>
    <dgm:cxn modelId="{B7E655AB-6D5A-4529-BB7F-28B72D9F6386}" type="presParOf" srcId="{83E2CB11-34CB-4733-B0A3-B89B62245BE7}" destId="{DB65138B-DA11-4DCA-B3CF-F20E835E2479}" srcOrd="0" destOrd="0" presId="urn:microsoft.com/office/officeart/2005/8/layout/hProcess9"/>
    <dgm:cxn modelId="{690D174F-EA0F-465F-8D1C-F2233F33A258}" type="presParOf" srcId="{83E2CB11-34CB-4733-B0A3-B89B62245BE7}" destId="{DA23D83A-2A40-472E-BCCC-79B0913EF340}" srcOrd="1" destOrd="0" presId="urn:microsoft.com/office/officeart/2005/8/layout/hProcess9"/>
    <dgm:cxn modelId="{0F97656C-1E7B-4D9F-A376-5810F0B4C97D}" type="presParOf" srcId="{83E2CB11-34CB-4733-B0A3-B89B62245BE7}" destId="{E19BCA18-B3BC-498E-8433-D108BF4369E8}" srcOrd="2" destOrd="0" presId="urn:microsoft.com/office/officeart/2005/8/layout/hProcess9"/>
    <dgm:cxn modelId="{C67A0943-845D-4E43-8824-0797B8210D56}" type="presParOf" srcId="{83E2CB11-34CB-4733-B0A3-B89B62245BE7}" destId="{9BCC49B9-9858-4FB2-8167-555A45C86D0A}" srcOrd="3" destOrd="0" presId="urn:microsoft.com/office/officeart/2005/8/layout/hProcess9"/>
    <dgm:cxn modelId="{8D82906D-7C48-42A5-9161-87CD0DF4D47B}" type="presParOf" srcId="{83E2CB11-34CB-4733-B0A3-B89B62245BE7}" destId="{B279B18F-3149-4170-A945-BF1CA23A3665}" srcOrd="4" destOrd="0" presId="urn:microsoft.com/office/officeart/2005/8/layout/hProcess9"/>
    <dgm:cxn modelId="{006F82F1-58AE-4344-9AD5-1A21ABCC85E7}" type="presParOf" srcId="{83E2CB11-34CB-4733-B0A3-B89B62245BE7}" destId="{9C3265B6-4DF5-46BD-B4BC-C6A43B94E2D0}" srcOrd="5" destOrd="0" presId="urn:microsoft.com/office/officeart/2005/8/layout/hProcess9"/>
    <dgm:cxn modelId="{772B3409-716F-4E0E-B14E-0702B268DBB8}" type="presParOf" srcId="{83E2CB11-34CB-4733-B0A3-B89B62245BE7}" destId="{39EEE24C-74C0-493B-9977-39837A0CFA33}" srcOrd="6" destOrd="0" presId="urn:microsoft.com/office/officeart/2005/8/layout/hProcess9"/>
    <dgm:cxn modelId="{404D0F01-B716-4B09-BAAE-3DD302232624}" type="presParOf" srcId="{83E2CB11-34CB-4733-B0A3-B89B62245BE7}" destId="{8321FD1A-B596-46B2-A338-B700BFEDEE22}" srcOrd="7" destOrd="0" presId="urn:microsoft.com/office/officeart/2005/8/layout/hProcess9"/>
    <dgm:cxn modelId="{639D90B7-D820-41CB-9060-3A49F6DB1E64}" type="presParOf" srcId="{83E2CB11-34CB-4733-B0A3-B89B62245BE7}" destId="{C9B396DF-825F-4548-B067-9BA28EC0897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F52C4-60A9-406E-9692-4287F81620DD}" type="doc">
      <dgm:prSet loTypeId="urn:microsoft.com/office/officeart/2005/8/layout/vList3#1" loCatId="list" qsTypeId="urn:microsoft.com/office/officeart/2005/8/quickstyle/3d3" qsCatId="3D" csTypeId="urn:microsoft.com/office/officeart/2005/8/colors/accent0_3" csCatId="mainScheme" phldr="1"/>
      <dgm:spPr/>
    </dgm:pt>
    <dgm:pt modelId="{042F0B3E-C1F8-4E0C-A900-B55147552CE4}">
      <dgm:prSet phldrT="[Text]"/>
      <dgm:spPr/>
      <dgm:t>
        <a:bodyPr/>
        <a:lstStyle/>
        <a:p>
          <a:r>
            <a:rPr lang="en-US" dirty="0" smtClean="0"/>
            <a:t>Time-consuming</a:t>
          </a:r>
          <a:endParaRPr lang="en-US" dirty="0"/>
        </a:p>
      </dgm:t>
    </dgm:pt>
    <dgm:pt modelId="{4E1DA523-F963-42C6-8CDA-AE2CBF88364D}" type="parTrans" cxnId="{1A8C9EA1-A25D-4F64-B30E-8E7B49C9A532}">
      <dgm:prSet/>
      <dgm:spPr/>
      <dgm:t>
        <a:bodyPr/>
        <a:lstStyle/>
        <a:p>
          <a:endParaRPr lang="en-US"/>
        </a:p>
      </dgm:t>
    </dgm:pt>
    <dgm:pt modelId="{D4D2C246-EAD1-409C-B685-453FCE5F609A}" type="sibTrans" cxnId="{1A8C9EA1-A25D-4F64-B30E-8E7B49C9A532}">
      <dgm:prSet/>
      <dgm:spPr/>
      <dgm:t>
        <a:bodyPr/>
        <a:lstStyle/>
        <a:p>
          <a:endParaRPr lang="en-US"/>
        </a:p>
      </dgm:t>
    </dgm:pt>
    <dgm:pt modelId="{2B359709-6F70-4FC9-A181-853D274236ED}">
      <dgm:prSet phldrT="[Text]"/>
      <dgm:spPr/>
      <dgm:t>
        <a:bodyPr/>
        <a:lstStyle/>
        <a:p>
          <a:r>
            <a:rPr lang="en-US" dirty="0" smtClean="0"/>
            <a:t>Inconsistent</a:t>
          </a:r>
          <a:endParaRPr lang="en-US" dirty="0"/>
        </a:p>
      </dgm:t>
    </dgm:pt>
    <dgm:pt modelId="{E9E6E0AE-F206-470C-833E-30F04E90D832}" type="parTrans" cxnId="{0F77FAC4-082A-410A-AD67-26FB5EC65A5B}">
      <dgm:prSet/>
      <dgm:spPr/>
      <dgm:t>
        <a:bodyPr/>
        <a:lstStyle/>
        <a:p>
          <a:endParaRPr lang="en-US"/>
        </a:p>
      </dgm:t>
    </dgm:pt>
    <dgm:pt modelId="{484FFFFB-85BC-4926-9740-17D850D32658}" type="sibTrans" cxnId="{0F77FAC4-082A-410A-AD67-26FB5EC65A5B}">
      <dgm:prSet/>
      <dgm:spPr/>
      <dgm:t>
        <a:bodyPr/>
        <a:lstStyle/>
        <a:p>
          <a:endParaRPr lang="en-US"/>
        </a:p>
      </dgm:t>
    </dgm:pt>
    <dgm:pt modelId="{990B77D8-06E0-4ACF-B238-281B580D6B48}">
      <dgm:prSet phldrT="[Text]"/>
      <dgm:spPr/>
      <dgm:t>
        <a:bodyPr/>
        <a:lstStyle/>
        <a:p>
          <a:r>
            <a:rPr lang="en-US" dirty="0" smtClean="0"/>
            <a:t>Software access</a:t>
          </a:r>
          <a:endParaRPr lang="en-US" dirty="0"/>
        </a:p>
      </dgm:t>
    </dgm:pt>
    <dgm:pt modelId="{542769CF-C699-4DEF-B72A-53478D503524}" type="parTrans" cxnId="{6F3AD2AD-8E0C-4C6E-BE18-626790837F67}">
      <dgm:prSet/>
      <dgm:spPr/>
      <dgm:t>
        <a:bodyPr/>
        <a:lstStyle/>
        <a:p>
          <a:endParaRPr lang="en-US"/>
        </a:p>
      </dgm:t>
    </dgm:pt>
    <dgm:pt modelId="{A6B48C2E-E319-48AA-90BD-847B8F8B0DEC}" type="sibTrans" cxnId="{6F3AD2AD-8E0C-4C6E-BE18-626790837F67}">
      <dgm:prSet/>
      <dgm:spPr/>
      <dgm:t>
        <a:bodyPr/>
        <a:lstStyle/>
        <a:p>
          <a:endParaRPr lang="en-US"/>
        </a:p>
      </dgm:t>
    </dgm:pt>
    <dgm:pt modelId="{0233418A-3D32-4F8E-A20D-5D89EE5E42FF}" type="pres">
      <dgm:prSet presAssocID="{697F52C4-60A9-406E-9692-4287F81620DD}" presName="linearFlow" presStyleCnt="0">
        <dgm:presLayoutVars>
          <dgm:dir/>
          <dgm:resizeHandles val="exact"/>
        </dgm:presLayoutVars>
      </dgm:prSet>
      <dgm:spPr/>
    </dgm:pt>
    <dgm:pt modelId="{8852D536-4453-4AC1-A5D4-26C9C3F1EA5F}" type="pres">
      <dgm:prSet presAssocID="{042F0B3E-C1F8-4E0C-A900-B55147552CE4}" presName="composite" presStyleCnt="0"/>
      <dgm:spPr/>
    </dgm:pt>
    <dgm:pt modelId="{05DD5782-5FD2-498F-AB58-136BA6DD2FA1}" type="pres">
      <dgm:prSet presAssocID="{042F0B3E-C1F8-4E0C-A900-B55147552CE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5AA233-908C-4914-B6F2-214B3F807804}" type="pres">
      <dgm:prSet presAssocID="{042F0B3E-C1F8-4E0C-A900-B55147552CE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5BFE6-079D-45D1-BD18-0911EF03A42E}" type="pres">
      <dgm:prSet presAssocID="{D4D2C246-EAD1-409C-B685-453FCE5F609A}" presName="spacing" presStyleCnt="0"/>
      <dgm:spPr/>
    </dgm:pt>
    <dgm:pt modelId="{D3FD3267-B929-4774-8DB7-85E5462495C0}" type="pres">
      <dgm:prSet presAssocID="{2B359709-6F70-4FC9-A181-853D274236ED}" presName="composite" presStyleCnt="0"/>
      <dgm:spPr/>
    </dgm:pt>
    <dgm:pt modelId="{BDBD94B6-D075-495C-B150-3E219F24F833}" type="pres">
      <dgm:prSet presAssocID="{2B359709-6F70-4FC9-A181-853D274236E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70059A-1CD6-4C1E-BD60-B1A6BF080647}" type="pres">
      <dgm:prSet presAssocID="{2B359709-6F70-4FC9-A181-853D274236E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9D003-2BC0-43E5-8AD1-9230A85CD142}" type="pres">
      <dgm:prSet presAssocID="{484FFFFB-85BC-4926-9740-17D850D32658}" presName="spacing" presStyleCnt="0"/>
      <dgm:spPr/>
    </dgm:pt>
    <dgm:pt modelId="{95EA60DB-13EC-43CD-8A16-64B877C7CBE0}" type="pres">
      <dgm:prSet presAssocID="{990B77D8-06E0-4ACF-B238-281B580D6B48}" presName="composite" presStyleCnt="0"/>
      <dgm:spPr/>
    </dgm:pt>
    <dgm:pt modelId="{0F541F90-597E-40D8-9B1F-F98C57196056}" type="pres">
      <dgm:prSet presAssocID="{990B77D8-06E0-4ACF-B238-281B580D6B4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B57770-F90C-4B02-A36C-48CD216F8E49}" type="pres">
      <dgm:prSet presAssocID="{990B77D8-06E0-4ACF-B238-281B580D6B4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3AD2AD-8E0C-4C6E-BE18-626790837F67}" srcId="{697F52C4-60A9-406E-9692-4287F81620DD}" destId="{990B77D8-06E0-4ACF-B238-281B580D6B48}" srcOrd="2" destOrd="0" parTransId="{542769CF-C699-4DEF-B72A-53478D503524}" sibTransId="{A6B48C2E-E319-48AA-90BD-847B8F8B0DEC}"/>
    <dgm:cxn modelId="{8E42B724-0633-4CCD-BD4E-0F6751C75186}" type="presOf" srcId="{042F0B3E-C1F8-4E0C-A900-B55147552CE4}" destId="{0D5AA233-908C-4914-B6F2-214B3F807804}" srcOrd="0" destOrd="0" presId="urn:microsoft.com/office/officeart/2005/8/layout/vList3#1"/>
    <dgm:cxn modelId="{0F77FAC4-082A-410A-AD67-26FB5EC65A5B}" srcId="{697F52C4-60A9-406E-9692-4287F81620DD}" destId="{2B359709-6F70-4FC9-A181-853D274236ED}" srcOrd="1" destOrd="0" parTransId="{E9E6E0AE-F206-470C-833E-30F04E90D832}" sibTransId="{484FFFFB-85BC-4926-9740-17D850D32658}"/>
    <dgm:cxn modelId="{395FAFDE-AEF9-4E62-BA54-44F7D0D1FC10}" type="presOf" srcId="{697F52C4-60A9-406E-9692-4287F81620DD}" destId="{0233418A-3D32-4F8E-A20D-5D89EE5E42FF}" srcOrd="0" destOrd="0" presId="urn:microsoft.com/office/officeart/2005/8/layout/vList3#1"/>
    <dgm:cxn modelId="{62F6085A-C448-429A-851A-5FE89EDBE9CC}" type="presOf" srcId="{990B77D8-06E0-4ACF-B238-281B580D6B48}" destId="{92B57770-F90C-4B02-A36C-48CD216F8E49}" srcOrd="0" destOrd="0" presId="urn:microsoft.com/office/officeart/2005/8/layout/vList3#1"/>
    <dgm:cxn modelId="{BDF3CFA0-BD51-4F76-8E48-A23D9E89F32B}" type="presOf" srcId="{2B359709-6F70-4FC9-A181-853D274236ED}" destId="{1970059A-1CD6-4C1E-BD60-B1A6BF080647}" srcOrd="0" destOrd="0" presId="urn:microsoft.com/office/officeart/2005/8/layout/vList3#1"/>
    <dgm:cxn modelId="{1A8C9EA1-A25D-4F64-B30E-8E7B49C9A532}" srcId="{697F52C4-60A9-406E-9692-4287F81620DD}" destId="{042F0B3E-C1F8-4E0C-A900-B55147552CE4}" srcOrd="0" destOrd="0" parTransId="{4E1DA523-F963-42C6-8CDA-AE2CBF88364D}" sibTransId="{D4D2C246-EAD1-409C-B685-453FCE5F609A}"/>
    <dgm:cxn modelId="{7A5894A8-1E8F-4EF6-9539-6184DEBEF1D4}" type="presParOf" srcId="{0233418A-3D32-4F8E-A20D-5D89EE5E42FF}" destId="{8852D536-4453-4AC1-A5D4-26C9C3F1EA5F}" srcOrd="0" destOrd="0" presId="urn:microsoft.com/office/officeart/2005/8/layout/vList3#1"/>
    <dgm:cxn modelId="{4BDDE33B-4231-482F-BACD-209E0C0A2152}" type="presParOf" srcId="{8852D536-4453-4AC1-A5D4-26C9C3F1EA5F}" destId="{05DD5782-5FD2-498F-AB58-136BA6DD2FA1}" srcOrd="0" destOrd="0" presId="urn:microsoft.com/office/officeart/2005/8/layout/vList3#1"/>
    <dgm:cxn modelId="{C26959CF-12FA-47E5-AFD5-56314C3C6ABB}" type="presParOf" srcId="{8852D536-4453-4AC1-A5D4-26C9C3F1EA5F}" destId="{0D5AA233-908C-4914-B6F2-214B3F807804}" srcOrd="1" destOrd="0" presId="urn:microsoft.com/office/officeart/2005/8/layout/vList3#1"/>
    <dgm:cxn modelId="{BD0C181C-044E-4FC8-8ED3-86DD18747803}" type="presParOf" srcId="{0233418A-3D32-4F8E-A20D-5D89EE5E42FF}" destId="{9625BFE6-079D-45D1-BD18-0911EF03A42E}" srcOrd="1" destOrd="0" presId="urn:microsoft.com/office/officeart/2005/8/layout/vList3#1"/>
    <dgm:cxn modelId="{4CD65B1B-2060-4128-A77A-6A354E775FFB}" type="presParOf" srcId="{0233418A-3D32-4F8E-A20D-5D89EE5E42FF}" destId="{D3FD3267-B929-4774-8DB7-85E5462495C0}" srcOrd="2" destOrd="0" presId="urn:microsoft.com/office/officeart/2005/8/layout/vList3#1"/>
    <dgm:cxn modelId="{3B6C0798-D8A2-4C9D-AF8A-AE06AEC394F1}" type="presParOf" srcId="{D3FD3267-B929-4774-8DB7-85E5462495C0}" destId="{BDBD94B6-D075-495C-B150-3E219F24F833}" srcOrd="0" destOrd="0" presId="urn:microsoft.com/office/officeart/2005/8/layout/vList3#1"/>
    <dgm:cxn modelId="{4028147F-F0A3-4AF8-8219-6E6DCB729F21}" type="presParOf" srcId="{D3FD3267-B929-4774-8DB7-85E5462495C0}" destId="{1970059A-1CD6-4C1E-BD60-B1A6BF080647}" srcOrd="1" destOrd="0" presId="urn:microsoft.com/office/officeart/2005/8/layout/vList3#1"/>
    <dgm:cxn modelId="{726FEE03-50E6-4E9D-8BCC-4030E17EF1E9}" type="presParOf" srcId="{0233418A-3D32-4F8E-A20D-5D89EE5E42FF}" destId="{CAB9D003-2BC0-43E5-8AD1-9230A85CD142}" srcOrd="3" destOrd="0" presId="urn:microsoft.com/office/officeart/2005/8/layout/vList3#1"/>
    <dgm:cxn modelId="{779D41F6-33FE-4034-8994-60820A12FF4D}" type="presParOf" srcId="{0233418A-3D32-4F8E-A20D-5D89EE5E42FF}" destId="{95EA60DB-13EC-43CD-8A16-64B877C7CBE0}" srcOrd="4" destOrd="0" presId="urn:microsoft.com/office/officeart/2005/8/layout/vList3#1"/>
    <dgm:cxn modelId="{58E8DD9C-80DA-4790-8DEA-70E0FA6B88C6}" type="presParOf" srcId="{95EA60DB-13EC-43CD-8A16-64B877C7CBE0}" destId="{0F541F90-597E-40D8-9B1F-F98C57196056}" srcOrd="0" destOrd="0" presId="urn:microsoft.com/office/officeart/2005/8/layout/vList3#1"/>
    <dgm:cxn modelId="{B97F6C7E-1213-4F73-9DE8-67410FCA6611}" type="presParOf" srcId="{95EA60DB-13EC-43CD-8A16-64B877C7CBE0}" destId="{92B57770-F90C-4B02-A36C-48CD216F8E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72B55A-C908-4810-B0EF-CD094FB08C2F}" type="doc">
      <dgm:prSet loTypeId="urn:microsoft.com/office/officeart/2005/8/layout/hProcess9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F7AEBB2-154D-47E9-A913-95DDC9A6C605}">
      <dgm:prSet/>
      <dgm:spPr/>
      <dgm:t>
        <a:bodyPr/>
        <a:lstStyle/>
        <a:p>
          <a:pPr rtl="0"/>
          <a:r>
            <a:rPr lang="en-US" dirty="0" smtClean="0"/>
            <a:t>Research the assigned organism</a:t>
          </a:r>
          <a:endParaRPr lang="en-US" dirty="0"/>
        </a:p>
      </dgm:t>
    </dgm:pt>
    <dgm:pt modelId="{ADEB5F5E-F4A4-4CFE-98AA-F670ED90412B}" type="parTrans" cxnId="{3D94CCCE-CDA6-4B1D-A9C5-BC3605C88249}">
      <dgm:prSet/>
      <dgm:spPr/>
      <dgm:t>
        <a:bodyPr/>
        <a:lstStyle/>
        <a:p>
          <a:endParaRPr lang="en-US"/>
        </a:p>
      </dgm:t>
    </dgm:pt>
    <dgm:pt modelId="{FB2CA9FE-7A40-4D28-ADC6-A402DDF06B2F}" type="sibTrans" cxnId="{3D94CCCE-CDA6-4B1D-A9C5-BC3605C88249}">
      <dgm:prSet/>
      <dgm:spPr/>
      <dgm:t>
        <a:bodyPr/>
        <a:lstStyle/>
        <a:p>
          <a:endParaRPr lang="en-US"/>
        </a:p>
      </dgm:t>
    </dgm:pt>
    <dgm:pt modelId="{847E5F52-A3EF-45EC-985A-017643CE5805}">
      <dgm:prSet/>
      <dgm:spPr/>
      <dgm:t>
        <a:bodyPr/>
        <a:lstStyle/>
        <a:p>
          <a:pPr rtl="0"/>
          <a:r>
            <a:rPr lang="en-US" dirty="0" smtClean="0"/>
            <a:t>Share findings </a:t>
          </a:r>
          <a:br>
            <a:rPr lang="en-US" dirty="0" smtClean="0"/>
          </a:br>
          <a:r>
            <a:rPr lang="en-US" dirty="0" smtClean="0"/>
            <a:t>via a web page</a:t>
          </a:r>
          <a:endParaRPr lang="en-US" dirty="0"/>
        </a:p>
      </dgm:t>
    </dgm:pt>
    <dgm:pt modelId="{1ABB10E7-2D52-4F97-BAA6-6D8D10A532BD}" type="parTrans" cxnId="{0EAAE3C0-5FEE-4AEF-9F40-C80680D7E04A}">
      <dgm:prSet/>
      <dgm:spPr/>
      <dgm:t>
        <a:bodyPr/>
        <a:lstStyle/>
        <a:p>
          <a:endParaRPr lang="en-US"/>
        </a:p>
      </dgm:t>
    </dgm:pt>
    <dgm:pt modelId="{2EAB03AD-C5C5-402D-AFF4-6332DE9AA454}" type="sibTrans" cxnId="{0EAAE3C0-5FEE-4AEF-9F40-C80680D7E04A}">
      <dgm:prSet/>
      <dgm:spPr/>
      <dgm:t>
        <a:bodyPr/>
        <a:lstStyle/>
        <a:p>
          <a:endParaRPr lang="en-US"/>
        </a:p>
      </dgm:t>
    </dgm:pt>
    <dgm:pt modelId="{B8E788AF-EADA-4187-944B-D9F805ABD37C}">
      <dgm:prSet/>
      <dgm:spPr/>
      <dgm:t>
        <a:bodyPr/>
        <a:lstStyle/>
        <a:p>
          <a:pPr rtl="0"/>
          <a:r>
            <a:rPr lang="en-US" dirty="0" smtClean="0"/>
            <a:t>Perform peer-reviews</a:t>
          </a:r>
          <a:endParaRPr lang="en-US" dirty="0"/>
        </a:p>
      </dgm:t>
    </dgm:pt>
    <dgm:pt modelId="{90B21959-EF1F-4476-8518-661CB5E0F762}" type="parTrans" cxnId="{1001E0A5-A671-435E-9E5D-82C2C5448432}">
      <dgm:prSet/>
      <dgm:spPr/>
      <dgm:t>
        <a:bodyPr/>
        <a:lstStyle/>
        <a:p>
          <a:endParaRPr lang="en-US"/>
        </a:p>
      </dgm:t>
    </dgm:pt>
    <dgm:pt modelId="{42E58079-C143-4569-B50B-6088325D33CC}" type="sibTrans" cxnId="{1001E0A5-A671-435E-9E5D-82C2C5448432}">
      <dgm:prSet/>
      <dgm:spPr/>
      <dgm:t>
        <a:bodyPr/>
        <a:lstStyle/>
        <a:p>
          <a:endParaRPr lang="en-US"/>
        </a:p>
      </dgm:t>
    </dgm:pt>
    <dgm:pt modelId="{9CC54131-0FFC-461A-8DE1-187D5DE3C127}">
      <dgm:prSet/>
      <dgm:spPr/>
      <dgm:t>
        <a:bodyPr/>
        <a:lstStyle/>
        <a:p>
          <a:pPr rtl="0"/>
          <a:r>
            <a:rPr lang="en-US" dirty="0" smtClean="0"/>
            <a:t>Refine web page based on peer-review</a:t>
          </a:r>
          <a:endParaRPr lang="en-US" dirty="0"/>
        </a:p>
      </dgm:t>
    </dgm:pt>
    <dgm:pt modelId="{7029C366-521C-476D-91D6-3B628FC4A1BC}" type="parTrans" cxnId="{2930B25C-7534-48FC-AA6D-DFC76FD05958}">
      <dgm:prSet/>
      <dgm:spPr/>
      <dgm:t>
        <a:bodyPr/>
        <a:lstStyle/>
        <a:p>
          <a:endParaRPr lang="en-US"/>
        </a:p>
      </dgm:t>
    </dgm:pt>
    <dgm:pt modelId="{213E58E5-A9D6-4E0D-A606-5D80B72D1261}" type="sibTrans" cxnId="{2930B25C-7534-48FC-AA6D-DFC76FD05958}">
      <dgm:prSet/>
      <dgm:spPr/>
      <dgm:t>
        <a:bodyPr/>
        <a:lstStyle/>
        <a:p>
          <a:endParaRPr lang="en-US"/>
        </a:p>
      </dgm:t>
    </dgm:pt>
    <dgm:pt modelId="{BD882933-03F0-4DD4-8FFA-C4B213D3AF1E}">
      <dgm:prSet/>
      <dgm:spPr/>
      <dgm:t>
        <a:bodyPr/>
        <a:lstStyle/>
        <a:p>
          <a:pPr rtl="0"/>
          <a:r>
            <a:rPr lang="en-US" dirty="0" smtClean="0"/>
            <a:t>Add info to Biome Group web page</a:t>
          </a:r>
          <a:endParaRPr lang="en-US" dirty="0"/>
        </a:p>
      </dgm:t>
    </dgm:pt>
    <dgm:pt modelId="{A5B26345-D2AB-4EDC-9DFE-DB83D7A8D180}" type="parTrans" cxnId="{092B0087-76FE-4637-A357-B46262D34A8D}">
      <dgm:prSet/>
      <dgm:spPr/>
      <dgm:t>
        <a:bodyPr/>
        <a:lstStyle/>
        <a:p>
          <a:endParaRPr lang="en-US"/>
        </a:p>
      </dgm:t>
    </dgm:pt>
    <dgm:pt modelId="{E484AD69-69F0-441C-9D2F-E998D5BEA17E}" type="sibTrans" cxnId="{092B0087-76FE-4637-A357-B46262D34A8D}">
      <dgm:prSet/>
      <dgm:spPr/>
      <dgm:t>
        <a:bodyPr/>
        <a:lstStyle/>
        <a:p>
          <a:endParaRPr lang="en-US"/>
        </a:p>
      </dgm:t>
    </dgm:pt>
    <dgm:pt modelId="{1AA01D52-CDDD-4BFC-AAB8-517E8012B7DE}" type="pres">
      <dgm:prSet presAssocID="{7572B55A-C908-4810-B0EF-CD094FB08C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ECA06-543B-47BA-8523-7E2A3E0A7AEC}" type="pres">
      <dgm:prSet presAssocID="{7572B55A-C908-4810-B0EF-CD094FB08C2F}" presName="arrow" presStyleLbl="bgShp" presStyleIdx="0" presStyleCnt="1"/>
      <dgm:spPr/>
    </dgm:pt>
    <dgm:pt modelId="{83E2CB11-34CB-4733-B0A3-B89B62245BE7}" type="pres">
      <dgm:prSet presAssocID="{7572B55A-C908-4810-B0EF-CD094FB08C2F}" presName="linearProcess" presStyleCnt="0"/>
      <dgm:spPr/>
    </dgm:pt>
    <dgm:pt modelId="{DB65138B-DA11-4DCA-B3CF-F20E835E2479}" type="pres">
      <dgm:prSet presAssocID="{5F7AEBB2-154D-47E9-A913-95DDC9A6C60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3D83A-2A40-472E-BCCC-79B0913EF340}" type="pres">
      <dgm:prSet presAssocID="{FB2CA9FE-7A40-4D28-ADC6-A402DDF06B2F}" presName="sibTrans" presStyleCnt="0"/>
      <dgm:spPr/>
    </dgm:pt>
    <dgm:pt modelId="{E19BCA18-B3BC-498E-8433-D108BF4369E8}" type="pres">
      <dgm:prSet presAssocID="{847E5F52-A3EF-45EC-985A-017643CE580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C49B9-9858-4FB2-8167-555A45C86D0A}" type="pres">
      <dgm:prSet presAssocID="{2EAB03AD-C5C5-402D-AFF4-6332DE9AA454}" presName="sibTrans" presStyleCnt="0"/>
      <dgm:spPr/>
    </dgm:pt>
    <dgm:pt modelId="{B279B18F-3149-4170-A945-BF1CA23A3665}" type="pres">
      <dgm:prSet presAssocID="{B8E788AF-EADA-4187-944B-D9F805ABD37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65B6-4DF5-46BD-B4BC-C6A43B94E2D0}" type="pres">
      <dgm:prSet presAssocID="{42E58079-C143-4569-B50B-6088325D33CC}" presName="sibTrans" presStyleCnt="0"/>
      <dgm:spPr/>
    </dgm:pt>
    <dgm:pt modelId="{39EEE24C-74C0-493B-9977-39837A0CFA33}" type="pres">
      <dgm:prSet presAssocID="{9CC54131-0FFC-461A-8DE1-187D5DE3C12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FD1A-B596-46B2-A338-B700BFEDEE22}" type="pres">
      <dgm:prSet presAssocID="{213E58E5-A9D6-4E0D-A606-5D80B72D1261}" presName="sibTrans" presStyleCnt="0"/>
      <dgm:spPr/>
    </dgm:pt>
    <dgm:pt modelId="{C9B396DF-825F-4548-B067-9BA28EC08973}" type="pres">
      <dgm:prSet presAssocID="{BD882933-03F0-4DD4-8FFA-C4B213D3AF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AE3C0-5FEE-4AEF-9F40-C80680D7E04A}" srcId="{7572B55A-C908-4810-B0EF-CD094FB08C2F}" destId="{847E5F52-A3EF-45EC-985A-017643CE5805}" srcOrd="1" destOrd="0" parTransId="{1ABB10E7-2D52-4F97-BAA6-6D8D10A532BD}" sibTransId="{2EAB03AD-C5C5-402D-AFF4-6332DE9AA454}"/>
    <dgm:cxn modelId="{F04F074D-589B-49CB-BFB9-7F7352EB15AE}" type="presOf" srcId="{B8E788AF-EADA-4187-944B-D9F805ABD37C}" destId="{B279B18F-3149-4170-A945-BF1CA23A3665}" srcOrd="0" destOrd="0" presId="urn:microsoft.com/office/officeart/2005/8/layout/hProcess9"/>
    <dgm:cxn modelId="{C996EA4A-ACB3-45F3-875C-6F6E17AB28A6}" type="presOf" srcId="{9CC54131-0FFC-461A-8DE1-187D5DE3C127}" destId="{39EEE24C-74C0-493B-9977-39837A0CFA33}" srcOrd="0" destOrd="0" presId="urn:microsoft.com/office/officeart/2005/8/layout/hProcess9"/>
    <dgm:cxn modelId="{092B0087-76FE-4637-A357-B46262D34A8D}" srcId="{7572B55A-C908-4810-B0EF-CD094FB08C2F}" destId="{BD882933-03F0-4DD4-8FFA-C4B213D3AF1E}" srcOrd="4" destOrd="0" parTransId="{A5B26345-D2AB-4EDC-9DFE-DB83D7A8D180}" sibTransId="{E484AD69-69F0-441C-9D2F-E998D5BEA17E}"/>
    <dgm:cxn modelId="{850E70B3-6BB9-469D-8FB2-B76763D5D86F}" type="presOf" srcId="{847E5F52-A3EF-45EC-985A-017643CE5805}" destId="{E19BCA18-B3BC-498E-8433-D108BF4369E8}" srcOrd="0" destOrd="0" presId="urn:microsoft.com/office/officeart/2005/8/layout/hProcess9"/>
    <dgm:cxn modelId="{1001E0A5-A671-435E-9E5D-82C2C5448432}" srcId="{7572B55A-C908-4810-B0EF-CD094FB08C2F}" destId="{B8E788AF-EADA-4187-944B-D9F805ABD37C}" srcOrd="2" destOrd="0" parTransId="{90B21959-EF1F-4476-8518-661CB5E0F762}" sibTransId="{42E58079-C143-4569-B50B-6088325D33CC}"/>
    <dgm:cxn modelId="{05D0E476-AA6F-42ED-8387-9E572BF9699F}" type="presOf" srcId="{5F7AEBB2-154D-47E9-A913-95DDC9A6C605}" destId="{DB65138B-DA11-4DCA-B3CF-F20E835E2479}" srcOrd="0" destOrd="0" presId="urn:microsoft.com/office/officeart/2005/8/layout/hProcess9"/>
    <dgm:cxn modelId="{2930B25C-7534-48FC-AA6D-DFC76FD05958}" srcId="{7572B55A-C908-4810-B0EF-CD094FB08C2F}" destId="{9CC54131-0FFC-461A-8DE1-187D5DE3C127}" srcOrd="3" destOrd="0" parTransId="{7029C366-521C-476D-91D6-3B628FC4A1BC}" sibTransId="{213E58E5-A9D6-4E0D-A606-5D80B72D1261}"/>
    <dgm:cxn modelId="{3D94CCCE-CDA6-4B1D-A9C5-BC3605C88249}" srcId="{7572B55A-C908-4810-B0EF-CD094FB08C2F}" destId="{5F7AEBB2-154D-47E9-A913-95DDC9A6C605}" srcOrd="0" destOrd="0" parTransId="{ADEB5F5E-F4A4-4CFE-98AA-F670ED90412B}" sibTransId="{FB2CA9FE-7A40-4D28-ADC6-A402DDF06B2F}"/>
    <dgm:cxn modelId="{A4A07A88-83A5-48A6-B808-1B29976DAE31}" type="presOf" srcId="{BD882933-03F0-4DD4-8FFA-C4B213D3AF1E}" destId="{C9B396DF-825F-4548-B067-9BA28EC08973}" srcOrd="0" destOrd="0" presId="urn:microsoft.com/office/officeart/2005/8/layout/hProcess9"/>
    <dgm:cxn modelId="{1855E9BB-1FA0-4169-A4C5-45588CB8F96C}" type="presOf" srcId="{7572B55A-C908-4810-B0EF-CD094FB08C2F}" destId="{1AA01D52-CDDD-4BFC-AAB8-517E8012B7DE}" srcOrd="0" destOrd="0" presId="urn:microsoft.com/office/officeart/2005/8/layout/hProcess9"/>
    <dgm:cxn modelId="{814D8236-CF2F-436C-9ECF-7DBBC16ECA5F}" type="presParOf" srcId="{1AA01D52-CDDD-4BFC-AAB8-517E8012B7DE}" destId="{26DECA06-543B-47BA-8523-7E2A3E0A7AEC}" srcOrd="0" destOrd="0" presId="urn:microsoft.com/office/officeart/2005/8/layout/hProcess9"/>
    <dgm:cxn modelId="{FDB6FF31-725B-4CC4-8788-E8A7A7DF0EA3}" type="presParOf" srcId="{1AA01D52-CDDD-4BFC-AAB8-517E8012B7DE}" destId="{83E2CB11-34CB-4733-B0A3-B89B62245BE7}" srcOrd="1" destOrd="0" presId="urn:microsoft.com/office/officeart/2005/8/layout/hProcess9"/>
    <dgm:cxn modelId="{297063FB-9161-46AB-B91D-3920F58E5C87}" type="presParOf" srcId="{83E2CB11-34CB-4733-B0A3-B89B62245BE7}" destId="{DB65138B-DA11-4DCA-B3CF-F20E835E2479}" srcOrd="0" destOrd="0" presId="urn:microsoft.com/office/officeart/2005/8/layout/hProcess9"/>
    <dgm:cxn modelId="{269CE771-F1FB-4BA5-9401-B2286D75FBDF}" type="presParOf" srcId="{83E2CB11-34CB-4733-B0A3-B89B62245BE7}" destId="{DA23D83A-2A40-472E-BCCC-79B0913EF340}" srcOrd="1" destOrd="0" presId="urn:microsoft.com/office/officeart/2005/8/layout/hProcess9"/>
    <dgm:cxn modelId="{5124F5CE-3F04-4FF1-A9B9-65CDFD408C3D}" type="presParOf" srcId="{83E2CB11-34CB-4733-B0A3-B89B62245BE7}" destId="{E19BCA18-B3BC-498E-8433-D108BF4369E8}" srcOrd="2" destOrd="0" presId="urn:microsoft.com/office/officeart/2005/8/layout/hProcess9"/>
    <dgm:cxn modelId="{8D715D3E-66F0-4088-825A-73EF7BEAB663}" type="presParOf" srcId="{83E2CB11-34CB-4733-B0A3-B89B62245BE7}" destId="{9BCC49B9-9858-4FB2-8167-555A45C86D0A}" srcOrd="3" destOrd="0" presId="urn:microsoft.com/office/officeart/2005/8/layout/hProcess9"/>
    <dgm:cxn modelId="{61BF4F37-63D9-4A40-88DA-A1690764CF24}" type="presParOf" srcId="{83E2CB11-34CB-4733-B0A3-B89B62245BE7}" destId="{B279B18F-3149-4170-A945-BF1CA23A3665}" srcOrd="4" destOrd="0" presId="urn:microsoft.com/office/officeart/2005/8/layout/hProcess9"/>
    <dgm:cxn modelId="{7923CD05-2721-44A1-953F-75FCC848ECFF}" type="presParOf" srcId="{83E2CB11-34CB-4733-B0A3-B89B62245BE7}" destId="{9C3265B6-4DF5-46BD-B4BC-C6A43B94E2D0}" srcOrd="5" destOrd="0" presId="urn:microsoft.com/office/officeart/2005/8/layout/hProcess9"/>
    <dgm:cxn modelId="{1F607A0D-C4C1-44A8-95C7-2CC70FD5E30C}" type="presParOf" srcId="{83E2CB11-34CB-4733-B0A3-B89B62245BE7}" destId="{39EEE24C-74C0-493B-9977-39837A0CFA33}" srcOrd="6" destOrd="0" presId="urn:microsoft.com/office/officeart/2005/8/layout/hProcess9"/>
    <dgm:cxn modelId="{BD0F35B1-1DD5-4069-95EC-A2807CCBCEED}" type="presParOf" srcId="{83E2CB11-34CB-4733-B0A3-B89B62245BE7}" destId="{8321FD1A-B596-46B2-A338-B700BFEDEE22}" srcOrd="7" destOrd="0" presId="urn:microsoft.com/office/officeart/2005/8/layout/hProcess9"/>
    <dgm:cxn modelId="{7CA2CCA1-D798-468F-8666-1D7AEA37EC05}" type="presParOf" srcId="{83E2CB11-34CB-4733-B0A3-B89B62245BE7}" destId="{C9B396DF-825F-4548-B067-9BA28EC0897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72B55A-C908-4810-B0EF-CD094FB08C2F}" type="doc">
      <dgm:prSet loTypeId="urn:microsoft.com/office/officeart/2005/8/layout/hProcess9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F7AEBB2-154D-47E9-A913-95DDC9A6C605}">
      <dgm:prSet/>
      <dgm:spPr/>
      <dgm:t>
        <a:bodyPr/>
        <a:lstStyle/>
        <a:p>
          <a:pPr rtl="0"/>
          <a:r>
            <a:rPr lang="en-US" dirty="0" smtClean="0"/>
            <a:t>Research the assigned organism</a:t>
          </a:r>
          <a:endParaRPr lang="en-US" dirty="0"/>
        </a:p>
      </dgm:t>
    </dgm:pt>
    <dgm:pt modelId="{ADEB5F5E-F4A4-4CFE-98AA-F670ED90412B}" type="parTrans" cxnId="{3D94CCCE-CDA6-4B1D-A9C5-BC3605C88249}">
      <dgm:prSet/>
      <dgm:spPr/>
      <dgm:t>
        <a:bodyPr/>
        <a:lstStyle/>
        <a:p>
          <a:endParaRPr lang="en-US"/>
        </a:p>
      </dgm:t>
    </dgm:pt>
    <dgm:pt modelId="{FB2CA9FE-7A40-4D28-ADC6-A402DDF06B2F}" type="sibTrans" cxnId="{3D94CCCE-CDA6-4B1D-A9C5-BC3605C88249}">
      <dgm:prSet/>
      <dgm:spPr/>
      <dgm:t>
        <a:bodyPr/>
        <a:lstStyle/>
        <a:p>
          <a:endParaRPr lang="en-US"/>
        </a:p>
      </dgm:t>
    </dgm:pt>
    <dgm:pt modelId="{847E5F52-A3EF-45EC-985A-017643CE5805}">
      <dgm:prSet/>
      <dgm:spPr/>
      <dgm:t>
        <a:bodyPr/>
        <a:lstStyle/>
        <a:p>
          <a:pPr rtl="0"/>
          <a:r>
            <a:rPr lang="en-US" dirty="0" smtClean="0"/>
            <a:t>Share findings via a web page</a:t>
          </a:r>
          <a:endParaRPr lang="en-US" dirty="0"/>
        </a:p>
      </dgm:t>
    </dgm:pt>
    <dgm:pt modelId="{1ABB10E7-2D52-4F97-BAA6-6D8D10A532BD}" type="parTrans" cxnId="{0EAAE3C0-5FEE-4AEF-9F40-C80680D7E04A}">
      <dgm:prSet/>
      <dgm:spPr/>
      <dgm:t>
        <a:bodyPr/>
        <a:lstStyle/>
        <a:p>
          <a:endParaRPr lang="en-US"/>
        </a:p>
      </dgm:t>
    </dgm:pt>
    <dgm:pt modelId="{2EAB03AD-C5C5-402D-AFF4-6332DE9AA454}" type="sibTrans" cxnId="{0EAAE3C0-5FEE-4AEF-9F40-C80680D7E04A}">
      <dgm:prSet/>
      <dgm:spPr/>
      <dgm:t>
        <a:bodyPr/>
        <a:lstStyle/>
        <a:p>
          <a:endParaRPr lang="en-US"/>
        </a:p>
      </dgm:t>
    </dgm:pt>
    <dgm:pt modelId="{B8E788AF-EADA-4187-944B-D9F805ABD37C}">
      <dgm:prSet/>
      <dgm:spPr/>
      <dgm:t>
        <a:bodyPr/>
        <a:lstStyle/>
        <a:p>
          <a:pPr rtl="0"/>
          <a:r>
            <a:rPr lang="en-US" dirty="0" smtClean="0"/>
            <a:t>Perform two</a:t>
          </a:r>
          <a:br>
            <a:rPr lang="en-US" dirty="0" smtClean="0"/>
          </a:br>
          <a:r>
            <a:rPr lang="en-US" dirty="0" smtClean="0"/>
            <a:t> peer-reviews</a:t>
          </a:r>
          <a:endParaRPr lang="en-US" dirty="0"/>
        </a:p>
      </dgm:t>
    </dgm:pt>
    <dgm:pt modelId="{90B21959-EF1F-4476-8518-661CB5E0F762}" type="parTrans" cxnId="{1001E0A5-A671-435E-9E5D-82C2C5448432}">
      <dgm:prSet/>
      <dgm:spPr/>
      <dgm:t>
        <a:bodyPr/>
        <a:lstStyle/>
        <a:p>
          <a:endParaRPr lang="en-US"/>
        </a:p>
      </dgm:t>
    </dgm:pt>
    <dgm:pt modelId="{42E58079-C143-4569-B50B-6088325D33CC}" type="sibTrans" cxnId="{1001E0A5-A671-435E-9E5D-82C2C5448432}">
      <dgm:prSet/>
      <dgm:spPr/>
      <dgm:t>
        <a:bodyPr/>
        <a:lstStyle/>
        <a:p>
          <a:endParaRPr lang="en-US"/>
        </a:p>
      </dgm:t>
    </dgm:pt>
    <dgm:pt modelId="{9CC54131-0FFC-461A-8DE1-187D5DE3C127}">
      <dgm:prSet/>
      <dgm:spPr/>
      <dgm:t>
        <a:bodyPr/>
        <a:lstStyle/>
        <a:p>
          <a:pPr rtl="0"/>
          <a:r>
            <a:rPr lang="en-US" dirty="0" smtClean="0"/>
            <a:t>Refine web page based on review</a:t>
          </a:r>
          <a:endParaRPr lang="en-US" dirty="0"/>
        </a:p>
      </dgm:t>
    </dgm:pt>
    <dgm:pt modelId="{7029C366-521C-476D-91D6-3B628FC4A1BC}" type="parTrans" cxnId="{2930B25C-7534-48FC-AA6D-DFC76FD05958}">
      <dgm:prSet/>
      <dgm:spPr/>
      <dgm:t>
        <a:bodyPr/>
        <a:lstStyle/>
        <a:p>
          <a:endParaRPr lang="en-US"/>
        </a:p>
      </dgm:t>
    </dgm:pt>
    <dgm:pt modelId="{213E58E5-A9D6-4E0D-A606-5D80B72D1261}" type="sibTrans" cxnId="{2930B25C-7534-48FC-AA6D-DFC76FD05958}">
      <dgm:prSet/>
      <dgm:spPr/>
      <dgm:t>
        <a:bodyPr/>
        <a:lstStyle/>
        <a:p>
          <a:endParaRPr lang="en-US"/>
        </a:p>
      </dgm:t>
    </dgm:pt>
    <dgm:pt modelId="{BD882933-03F0-4DD4-8FFA-C4B213D3AF1E}">
      <dgm:prSet/>
      <dgm:spPr/>
      <dgm:t>
        <a:bodyPr/>
        <a:lstStyle/>
        <a:p>
          <a:pPr rtl="0"/>
          <a:r>
            <a:rPr lang="en-US" dirty="0" smtClean="0"/>
            <a:t>Add info to Biome Group web page</a:t>
          </a:r>
          <a:endParaRPr lang="en-US" dirty="0"/>
        </a:p>
      </dgm:t>
    </dgm:pt>
    <dgm:pt modelId="{A5B26345-D2AB-4EDC-9DFE-DB83D7A8D180}" type="parTrans" cxnId="{092B0087-76FE-4637-A357-B46262D34A8D}">
      <dgm:prSet/>
      <dgm:spPr/>
      <dgm:t>
        <a:bodyPr/>
        <a:lstStyle/>
        <a:p>
          <a:endParaRPr lang="en-US"/>
        </a:p>
      </dgm:t>
    </dgm:pt>
    <dgm:pt modelId="{E484AD69-69F0-441C-9D2F-E998D5BEA17E}" type="sibTrans" cxnId="{092B0087-76FE-4637-A357-B46262D34A8D}">
      <dgm:prSet/>
      <dgm:spPr/>
      <dgm:t>
        <a:bodyPr/>
        <a:lstStyle/>
        <a:p>
          <a:endParaRPr lang="en-US"/>
        </a:p>
      </dgm:t>
    </dgm:pt>
    <dgm:pt modelId="{1AA01D52-CDDD-4BFC-AAB8-517E8012B7DE}" type="pres">
      <dgm:prSet presAssocID="{7572B55A-C908-4810-B0EF-CD094FB08C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ECA06-543B-47BA-8523-7E2A3E0A7AEC}" type="pres">
      <dgm:prSet presAssocID="{7572B55A-C908-4810-B0EF-CD094FB08C2F}" presName="arrow" presStyleLbl="bgShp" presStyleIdx="0" presStyleCnt="1"/>
      <dgm:spPr/>
    </dgm:pt>
    <dgm:pt modelId="{83E2CB11-34CB-4733-B0A3-B89B62245BE7}" type="pres">
      <dgm:prSet presAssocID="{7572B55A-C908-4810-B0EF-CD094FB08C2F}" presName="linearProcess" presStyleCnt="0"/>
      <dgm:spPr/>
    </dgm:pt>
    <dgm:pt modelId="{DB65138B-DA11-4DCA-B3CF-F20E835E2479}" type="pres">
      <dgm:prSet presAssocID="{5F7AEBB2-154D-47E9-A913-95DDC9A6C60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3D83A-2A40-472E-BCCC-79B0913EF340}" type="pres">
      <dgm:prSet presAssocID="{FB2CA9FE-7A40-4D28-ADC6-A402DDF06B2F}" presName="sibTrans" presStyleCnt="0"/>
      <dgm:spPr/>
    </dgm:pt>
    <dgm:pt modelId="{E19BCA18-B3BC-498E-8433-D108BF4369E8}" type="pres">
      <dgm:prSet presAssocID="{847E5F52-A3EF-45EC-985A-017643CE580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C49B9-9858-4FB2-8167-555A45C86D0A}" type="pres">
      <dgm:prSet presAssocID="{2EAB03AD-C5C5-402D-AFF4-6332DE9AA454}" presName="sibTrans" presStyleCnt="0"/>
      <dgm:spPr/>
    </dgm:pt>
    <dgm:pt modelId="{B279B18F-3149-4170-A945-BF1CA23A3665}" type="pres">
      <dgm:prSet presAssocID="{B8E788AF-EADA-4187-944B-D9F805ABD37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65B6-4DF5-46BD-B4BC-C6A43B94E2D0}" type="pres">
      <dgm:prSet presAssocID="{42E58079-C143-4569-B50B-6088325D33CC}" presName="sibTrans" presStyleCnt="0"/>
      <dgm:spPr/>
    </dgm:pt>
    <dgm:pt modelId="{39EEE24C-74C0-493B-9977-39837A0CFA33}" type="pres">
      <dgm:prSet presAssocID="{9CC54131-0FFC-461A-8DE1-187D5DE3C12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FD1A-B596-46B2-A338-B700BFEDEE22}" type="pres">
      <dgm:prSet presAssocID="{213E58E5-A9D6-4E0D-A606-5D80B72D1261}" presName="sibTrans" presStyleCnt="0"/>
      <dgm:spPr/>
    </dgm:pt>
    <dgm:pt modelId="{C9B396DF-825F-4548-B067-9BA28EC08973}" type="pres">
      <dgm:prSet presAssocID="{BD882933-03F0-4DD4-8FFA-C4B213D3AF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AE3C0-5FEE-4AEF-9F40-C80680D7E04A}" srcId="{7572B55A-C908-4810-B0EF-CD094FB08C2F}" destId="{847E5F52-A3EF-45EC-985A-017643CE5805}" srcOrd="1" destOrd="0" parTransId="{1ABB10E7-2D52-4F97-BAA6-6D8D10A532BD}" sibTransId="{2EAB03AD-C5C5-402D-AFF4-6332DE9AA454}"/>
    <dgm:cxn modelId="{4F94DA64-9BAE-4556-8AB7-353516F19FB4}" type="presOf" srcId="{7572B55A-C908-4810-B0EF-CD094FB08C2F}" destId="{1AA01D52-CDDD-4BFC-AAB8-517E8012B7DE}" srcOrd="0" destOrd="0" presId="urn:microsoft.com/office/officeart/2005/8/layout/hProcess9"/>
    <dgm:cxn modelId="{092B0087-76FE-4637-A357-B46262D34A8D}" srcId="{7572B55A-C908-4810-B0EF-CD094FB08C2F}" destId="{BD882933-03F0-4DD4-8FFA-C4B213D3AF1E}" srcOrd="4" destOrd="0" parTransId="{A5B26345-D2AB-4EDC-9DFE-DB83D7A8D180}" sibTransId="{E484AD69-69F0-441C-9D2F-E998D5BEA17E}"/>
    <dgm:cxn modelId="{E822AA11-0C77-40F2-845D-A979A2D762A4}" type="presOf" srcId="{B8E788AF-EADA-4187-944B-D9F805ABD37C}" destId="{B279B18F-3149-4170-A945-BF1CA23A3665}" srcOrd="0" destOrd="0" presId="urn:microsoft.com/office/officeart/2005/8/layout/hProcess9"/>
    <dgm:cxn modelId="{8F3F7FB4-5480-4D25-98FA-458D639D39B0}" type="presOf" srcId="{9CC54131-0FFC-461A-8DE1-187D5DE3C127}" destId="{39EEE24C-74C0-493B-9977-39837A0CFA33}" srcOrd="0" destOrd="0" presId="urn:microsoft.com/office/officeart/2005/8/layout/hProcess9"/>
    <dgm:cxn modelId="{1001E0A5-A671-435E-9E5D-82C2C5448432}" srcId="{7572B55A-C908-4810-B0EF-CD094FB08C2F}" destId="{B8E788AF-EADA-4187-944B-D9F805ABD37C}" srcOrd="2" destOrd="0" parTransId="{90B21959-EF1F-4476-8518-661CB5E0F762}" sibTransId="{42E58079-C143-4569-B50B-6088325D33CC}"/>
    <dgm:cxn modelId="{5E8E71DE-21C5-442E-A433-7464828988C2}" type="presOf" srcId="{5F7AEBB2-154D-47E9-A913-95DDC9A6C605}" destId="{DB65138B-DA11-4DCA-B3CF-F20E835E2479}" srcOrd="0" destOrd="0" presId="urn:microsoft.com/office/officeart/2005/8/layout/hProcess9"/>
    <dgm:cxn modelId="{2930B25C-7534-48FC-AA6D-DFC76FD05958}" srcId="{7572B55A-C908-4810-B0EF-CD094FB08C2F}" destId="{9CC54131-0FFC-461A-8DE1-187D5DE3C127}" srcOrd="3" destOrd="0" parTransId="{7029C366-521C-476D-91D6-3B628FC4A1BC}" sibTransId="{213E58E5-A9D6-4E0D-A606-5D80B72D1261}"/>
    <dgm:cxn modelId="{45EA6CF9-2881-4436-8180-90E2967526FE}" type="presOf" srcId="{847E5F52-A3EF-45EC-985A-017643CE5805}" destId="{E19BCA18-B3BC-498E-8433-D108BF4369E8}" srcOrd="0" destOrd="0" presId="urn:microsoft.com/office/officeart/2005/8/layout/hProcess9"/>
    <dgm:cxn modelId="{3D94CCCE-CDA6-4B1D-A9C5-BC3605C88249}" srcId="{7572B55A-C908-4810-B0EF-CD094FB08C2F}" destId="{5F7AEBB2-154D-47E9-A913-95DDC9A6C605}" srcOrd="0" destOrd="0" parTransId="{ADEB5F5E-F4A4-4CFE-98AA-F670ED90412B}" sibTransId="{FB2CA9FE-7A40-4D28-ADC6-A402DDF06B2F}"/>
    <dgm:cxn modelId="{A4274E0F-9F1A-48A9-A6C6-7489AC3FA5AB}" type="presOf" srcId="{BD882933-03F0-4DD4-8FFA-C4B213D3AF1E}" destId="{C9B396DF-825F-4548-B067-9BA28EC08973}" srcOrd="0" destOrd="0" presId="urn:microsoft.com/office/officeart/2005/8/layout/hProcess9"/>
    <dgm:cxn modelId="{3DF5E7F0-5356-4A2D-983C-9B0A45989AE5}" type="presParOf" srcId="{1AA01D52-CDDD-4BFC-AAB8-517E8012B7DE}" destId="{26DECA06-543B-47BA-8523-7E2A3E0A7AEC}" srcOrd="0" destOrd="0" presId="urn:microsoft.com/office/officeart/2005/8/layout/hProcess9"/>
    <dgm:cxn modelId="{FEF810AE-74D1-4F2C-8541-0A2FBC882EA4}" type="presParOf" srcId="{1AA01D52-CDDD-4BFC-AAB8-517E8012B7DE}" destId="{83E2CB11-34CB-4733-B0A3-B89B62245BE7}" srcOrd="1" destOrd="0" presId="urn:microsoft.com/office/officeart/2005/8/layout/hProcess9"/>
    <dgm:cxn modelId="{7D134835-8E13-485E-9A53-074F390F64B8}" type="presParOf" srcId="{83E2CB11-34CB-4733-B0A3-B89B62245BE7}" destId="{DB65138B-DA11-4DCA-B3CF-F20E835E2479}" srcOrd="0" destOrd="0" presId="urn:microsoft.com/office/officeart/2005/8/layout/hProcess9"/>
    <dgm:cxn modelId="{E5B28833-25F5-40F8-8C4B-EEF7DAE2A013}" type="presParOf" srcId="{83E2CB11-34CB-4733-B0A3-B89B62245BE7}" destId="{DA23D83A-2A40-472E-BCCC-79B0913EF340}" srcOrd="1" destOrd="0" presId="urn:microsoft.com/office/officeart/2005/8/layout/hProcess9"/>
    <dgm:cxn modelId="{A44EB9FE-C29D-4FEA-B0A3-71436D86A48C}" type="presParOf" srcId="{83E2CB11-34CB-4733-B0A3-B89B62245BE7}" destId="{E19BCA18-B3BC-498E-8433-D108BF4369E8}" srcOrd="2" destOrd="0" presId="urn:microsoft.com/office/officeart/2005/8/layout/hProcess9"/>
    <dgm:cxn modelId="{A8AAE2A4-0C75-4BD2-BE3C-C2CF335D1E0A}" type="presParOf" srcId="{83E2CB11-34CB-4733-B0A3-B89B62245BE7}" destId="{9BCC49B9-9858-4FB2-8167-555A45C86D0A}" srcOrd="3" destOrd="0" presId="urn:microsoft.com/office/officeart/2005/8/layout/hProcess9"/>
    <dgm:cxn modelId="{C695DF8F-A6A7-4754-8E53-890CA2D21300}" type="presParOf" srcId="{83E2CB11-34CB-4733-B0A3-B89B62245BE7}" destId="{B279B18F-3149-4170-A945-BF1CA23A3665}" srcOrd="4" destOrd="0" presId="urn:microsoft.com/office/officeart/2005/8/layout/hProcess9"/>
    <dgm:cxn modelId="{99853044-41A2-490F-80E5-B8FFBAF3B664}" type="presParOf" srcId="{83E2CB11-34CB-4733-B0A3-B89B62245BE7}" destId="{9C3265B6-4DF5-46BD-B4BC-C6A43B94E2D0}" srcOrd="5" destOrd="0" presId="urn:microsoft.com/office/officeart/2005/8/layout/hProcess9"/>
    <dgm:cxn modelId="{F9F4F17D-D11F-4FAA-A544-9BF8026D3757}" type="presParOf" srcId="{83E2CB11-34CB-4733-B0A3-B89B62245BE7}" destId="{39EEE24C-74C0-493B-9977-39837A0CFA33}" srcOrd="6" destOrd="0" presId="urn:microsoft.com/office/officeart/2005/8/layout/hProcess9"/>
    <dgm:cxn modelId="{B1ED121D-61B4-4127-8DE2-0F4B8C20FD36}" type="presParOf" srcId="{83E2CB11-34CB-4733-B0A3-B89B62245BE7}" destId="{8321FD1A-B596-46B2-A338-B700BFEDEE22}" srcOrd="7" destOrd="0" presId="urn:microsoft.com/office/officeart/2005/8/layout/hProcess9"/>
    <dgm:cxn modelId="{B593D87A-4641-4A04-901B-C26EF9B70718}" type="presParOf" srcId="{83E2CB11-34CB-4733-B0A3-B89B62245BE7}" destId="{C9B396DF-825F-4548-B067-9BA28EC0897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CA06-543B-47BA-8523-7E2A3E0A7AEC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65138B-DA11-4DCA-B3CF-F20E835E2479}">
      <dsp:nvSpPr>
        <dsp:cNvPr id="0" name=""/>
        <dsp:cNvSpPr/>
      </dsp:nvSpPr>
      <dsp:spPr>
        <a:xfrm>
          <a:off x="3616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Research assigned organism</a:t>
          </a:r>
          <a:endParaRPr lang="en-US" sz="2000" kern="1200" dirty="0"/>
        </a:p>
      </dsp:txBody>
      <dsp:txXfrm>
        <a:off x="80805" y="1394020"/>
        <a:ext cx="1426846" cy="1601396"/>
      </dsp:txXfrm>
    </dsp:sp>
    <dsp:sp modelId="{E19BCA18-B3BC-498E-8433-D108BF4369E8}">
      <dsp:nvSpPr>
        <dsp:cNvPr id="0" name=""/>
        <dsp:cNvSpPr/>
      </dsp:nvSpPr>
      <dsp:spPr>
        <a:xfrm>
          <a:off x="1663902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 findings via a web page</a:t>
          </a:r>
          <a:endParaRPr lang="en-US" sz="2000" kern="1200" dirty="0"/>
        </a:p>
      </dsp:txBody>
      <dsp:txXfrm>
        <a:off x="1741091" y="1394020"/>
        <a:ext cx="1426846" cy="1601396"/>
      </dsp:txXfrm>
    </dsp:sp>
    <dsp:sp modelId="{B279B18F-3149-4170-A945-BF1CA23A3665}">
      <dsp:nvSpPr>
        <dsp:cNvPr id="0" name=""/>
        <dsp:cNvSpPr/>
      </dsp:nvSpPr>
      <dsp:spPr>
        <a:xfrm>
          <a:off x="3324187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 peer-reviews</a:t>
          </a:r>
          <a:endParaRPr lang="en-US" sz="2000" kern="1200" dirty="0"/>
        </a:p>
      </dsp:txBody>
      <dsp:txXfrm>
        <a:off x="3401376" y="1394020"/>
        <a:ext cx="1426846" cy="1601396"/>
      </dsp:txXfrm>
    </dsp:sp>
    <dsp:sp modelId="{39EEE24C-74C0-493B-9977-39837A0CFA33}">
      <dsp:nvSpPr>
        <dsp:cNvPr id="0" name=""/>
        <dsp:cNvSpPr/>
      </dsp:nvSpPr>
      <dsp:spPr>
        <a:xfrm>
          <a:off x="4984473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Refine web page based on peer-review</a:t>
          </a:r>
          <a:endParaRPr lang="en-US" sz="2000" kern="1200" dirty="0"/>
        </a:p>
      </dsp:txBody>
      <dsp:txXfrm>
        <a:off x="5061662" y="1394020"/>
        <a:ext cx="1426846" cy="1601396"/>
      </dsp:txXfrm>
    </dsp:sp>
    <dsp:sp modelId="{C9B396DF-825F-4548-B067-9BA28EC08973}">
      <dsp:nvSpPr>
        <dsp:cNvPr id="0" name=""/>
        <dsp:cNvSpPr/>
      </dsp:nvSpPr>
      <dsp:spPr>
        <a:xfrm>
          <a:off x="6644759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Add information to Biome Group web page</a:t>
          </a:r>
          <a:endParaRPr lang="en-US" sz="2000" kern="1200" dirty="0"/>
        </a:p>
      </dsp:txBody>
      <dsp:txXfrm>
        <a:off x="6721948" y="1394020"/>
        <a:ext cx="1426846" cy="1601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CA06-543B-47BA-8523-7E2A3E0A7AEC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65138B-DA11-4DCA-B3CF-F20E835E2479}">
      <dsp:nvSpPr>
        <dsp:cNvPr id="0" name=""/>
        <dsp:cNvSpPr/>
      </dsp:nvSpPr>
      <dsp:spPr>
        <a:xfrm>
          <a:off x="3616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 the assigned organism</a:t>
          </a:r>
          <a:endParaRPr lang="en-US" sz="2100" kern="1200" dirty="0"/>
        </a:p>
      </dsp:txBody>
      <dsp:txXfrm>
        <a:off x="80805" y="1394020"/>
        <a:ext cx="1426846" cy="1601396"/>
      </dsp:txXfrm>
    </dsp:sp>
    <dsp:sp modelId="{E19BCA18-B3BC-498E-8433-D108BF4369E8}">
      <dsp:nvSpPr>
        <dsp:cNvPr id="0" name=""/>
        <dsp:cNvSpPr/>
      </dsp:nvSpPr>
      <dsp:spPr>
        <a:xfrm>
          <a:off x="1663902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5326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5326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5326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532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53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Share findings </a:t>
          </a:r>
          <a:br>
            <a:rPr lang="en-US" sz="2100" kern="1200" dirty="0" smtClean="0"/>
          </a:br>
          <a:r>
            <a:rPr lang="en-US" sz="2100" kern="1200" dirty="0" smtClean="0"/>
            <a:t>via a web page</a:t>
          </a:r>
          <a:endParaRPr lang="en-US" sz="2100" kern="1200" dirty="0"/>
        </a:p>
      </dsp:txBody>
      <dsp:txXfrm>
        <a:off x="1741091" y="1394020"/>
        <a:ext cx="1426846" cy="1601396"/>
      </dsp:txXfrm>
    </dsp:sp>
    <dsp:sp modelId="{B279B18F-3149-4170-A945-BF1CA23A3665}">
      <dsp:nvSpPr>
        <dsp:cNvPr id="0" name=""/>
        <dsp:cNvSpPr/>
      </dsp:nvSpPr>
      <dsp:spPr>
        <a:xfrm>
          <a:off x="3324187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0652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10652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10652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1065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1065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Perform peer-reviews</a:t>
          </a:r>
          <a:endParaRPr lang="en-US" sz="2100" kern="1200" dirty="0"/>
        </a:p>
      </dsp:txBody>
      <dsp:txXfrm>
        <a:off x="3401376" y="1394020"/>
        <a:ext cx="1426846" cy="1601396"/>
      </dsp:txXfrm>
    </dsp:sp>
    <dsp:sp modelId="{39EEE24C-74C0-493B-9977-39837A0CFA33}">
      <dsp:nvSpPr>
        <dsp:cNvPr id="0" name=""/>
        <dsp:cNvSpPr/>
      </dsp:nvSpPr>
      <dsp:spPr>
        <a:xfrm>
          <a:off x="4984473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978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15978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15978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15978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1597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Refine web page based on peer-review</a:t>
          </a:r>
          <a:endParaRPr lang="en-US" sz="2100" kern="1200" dirty="0"/>
        </a:p>
      </dsp:txBody>
      <dsp:txXfrm>
        <a:off x="5061662" y="1394020"/>
        <a:ext cx="1426846" cy="1601396"/>
      </dsp:txXfrm>
    </dsp:sp>
    <dsp:sp modelId="{C9B396DF-825F-4548-B067-9BA28EC08973}">
      <dsp:nvSpPr>
        <dsp:cNvPr id="0" name=""/>
        <dsp:cNvSpPr/>
      </dsp:nvSpPr>
      <dsp:spPr>
        <a:xfrm>
          <a:off x="6644759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2130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2130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2130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2130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2130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Add info to Biome Group web page</a:t>
          </a:r>
          <a:endParaRPr lang="en-US" sz="2100" kern="1200" dirty="0"/>
        </a:p>
      </dsp:txBody>
      <dsp:txXfrm>
        <a:off x="6721948" y="1394020"/>
        <a:ext cx="1426846" cy="1601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A233-908C-4914-B6F2-214B3F807804}">
      <dsp:nvSpPr>
        <dsp:cNvPr id="0" name=""/>
        <dsp:cNvSpPr/>
      </dsp:nvSpPr>
      <dsp:spPr>
        <a:xfrm rot="10800000">
          <a:off x="1683361" y="1236"/>
          <a:ext cx="5472684" cy="121961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15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Time-consuming</a:t>
          </a:r>
          <a:endParaRPr lang="en-US" sz="5000" kern="1200" dirty="0"/>
        </a:p>
      </dsp:txBody>
      <dsp:txXfrm rot="10800000">
        <a:off x="1988264" y="1236"/>
        <a:ext cx="5167781" cy="1219612"/>
      </dsp:txXfrm>
    </dsp:sp>
    <dsp:sp modelId="{05DD5782-5FD2-498F-AB58-136BA6DD2FA1}">
      <dsp:nvSpPr>
        <dsp:cNvPr id="0" name=""/>
        <dsp:cNvSpPr/>
      </dsp:nvSpPr>
      <dsp:spPr>
        <a:xfrm>
          <a:off x="1073554" y="1236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70059A-1CD6-4C1E-BD60-B1A6BF080647}">
      <dsp:nvSpPr>
        <dsp:cNvPr id="0" name=""/>
        <dsp:cNvSpPr/>
      </dsp:nvSpPr>
      <dsp:spPr>
        <a:xfrm rot="10800000">
          <a:off x="1683361" y="1584912"/>
          <a:ext cx="5472684" cy="121961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15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Inconsistent</a:t>
          </a:r>
          <a:endParaRPr lang="en-US" sz="5000" kern="1200" dirty="0"/>
        </a:p>
      </dsp:txBody>
      <dsp:txXfrm rot="10800000">
        <a:off x="1988264" y="1584912"/>
        <a:ext cx="5167781" cy="1219612"/>
      </dsp:txXfrm>
    </dsp:sp>
    <dsp:sp modelId="{BDBD94B6-D075-495C-B150-3E219F24F833}">
      <dsp:nvSpPr>
        <dsp:cNvPr id="0" name=""/>
        <dsp:cNvSpPr/>
      </dsp:nvSpPr>
      <dsp:spPr>
        <a:xfrm>
          <a:off x="1073554" y="1584912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B57770-F90C-4B02-A36C-48CD216F8E49}">
      <dsp:nvSpPr>
        <dsp:cNvPr id="0" name=""/>
        <dsp:cNvSpPr/>
      </dsp:nvSpPr>
      <dsp:spPr>
        <a:xfrm rot="10800000">
          <a:off x="1683361" y="3168587"/>
          <a:ext cx="5472684" cy="121961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15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Software access</a:t>
          </a:r>
          <a:endParaRPr lang="en-US" sz="5000" kern="1200" dirty="0"/>
        </a:p>
      </dsp:txBody>
      <dsp:txXfrm rot="10800000">
        <a:off x="1988264" y="3168587"/>
        <a:ext cx="5167781" cy="1219612"/>
      </dsp:txXfrm>
    </dsp:sp>
    <dsp:sp modelId="{0F541F90-597E-40D8-9B1F-F98C57196056}">
      <dsp:nvSpPr>
        <dsp:cNvPr id="0" name=""/>
        <dsp:cNvSpPr/>
      </dsp:nvSpPr>
      <dsp:spPr>
        <a:xfrm>
          <a:off x="1073554" y="3168587"/>
          <a:ext cx="1219612" cy="12196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CA06-543B-47BA-8523-7E2A3E0A7AEC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65138B-DA11-4DCA-B3CF-F20E835E2479}">
      <dsp:nvSpPr>
        <dsp:cNvPr id="0" name=""/>
        <dsp:cNvSpPr/>
      </dsp:nvSpPr>
      <dsp:spPr>
        <a:xfrm>
          <a:off x="3616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 the assigned organism</a:t>
          </a:r>
          <a:endParaRPr lang="en-US" sz="2100" kern="1200" dirty="0"/>
        </a:p>
      </dsp:txBody>
      <dsp:txXfrm>
        <a:off x="80805" y="1394020"/>
        <a:ext cx="1426846" cy="1601396"/>
      </dsp:txXfrm>
    </dsp:sp>
    <dsp:sp modelId="{E19BCA18-B3BC-498E-8433-D108BF4369E8}">
      <dsp:nvSpPr>
        <dsp:cNvPr id="0" name=""/>
        <dsp:cNvSpPr/>
      </dsp:nvSpPr>
      <dsp:spPr>
        <a:xfrm>
          <a:off x="1663902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5326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5326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5326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532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53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Share findings </a:t>
          </a:r>
          <a:br>
            <a:rPr lang="en-US" sz="2100" kern="1200" dirty="0" smtClean="0"/>
          </a:br>
          <a:r>
            <a:rPr lang="en-US" sz="2100" kern="1200" dirty="0" smtClean="0"/>
            <a:t>via a web page</a:t>
          </a:r>
          <a:endParaRPr lang="en-US" sz="2100" kern="1200" dirty="0"/>
        </a:p>
      </dsp:txBody>
      <dsp:txXfrm>
        <a:off x="1741091" y="1394020"/>
        <a:ext cx="1426846" cy="1601396"/>
      </dsp:txXfrm>
    </dsp:sp>
    <dsp:sp modelId="{B279B18F-3149-4170-A945-BF1CA23A3665}">
      <dsp:nvSpPr>
        <dsp:cNvPr id="0" name=""/>
        <dsp:cNvSpPr/>
      </dsp:nvSpPr>
      <dsp:spPr>
        <a:xfrm>
          <a:off x="3324187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0652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10652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10652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1065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1065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Perform peer-reviews</a:t>
          </a:r>
          <a:endParaRPr lang="en-US" sz="2100" kern="1200" dirty="0"/>
        </a:p>
      </dsp:txBody>
      <dsp:txXfrm>
        <a:off x="3401376" y="1394020"/>
        <a:ext cx="1426846" cy="1601396"/>
      </dsp:txXfrm>
    </dsp:sp>
    <dsp:sp modelId="{39EEE24C-74C0-493B-9977-39837A0CFA33}">
      <dsp:nvSpPr>
        <dsp:cNvPr id="0" name=""/>
        <dsp:cNvSpPr/>
      </dsp:nvSpPr>
      <dsp:spPr>
        <a:xfrm>
          <a:off x="4984473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978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15978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15978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15978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1597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Refine web page based on peer-review</a:t>
          </a:r>
          <a:endParaRPr lang="en-US" sz="2100" kern="1200" dirty="0"/>
        </a:p>
      </dsp:txBody>
      <dsp:txXfrm>
        <a:off x="5061662" y="1394020"/>
        <a:ext cx="1426846" cy="1601396"/>
      </dsp:txXfrm>
    </dsp:sp>
    <dsp:sp modelId="{C9B396DF-825F-4548-B067-9BA28EC08973}">
      <dsp:nvSpPr>
        <dsp:cNvPr id="0" name=""/>
        <dsp:cNvSpPr/>
      </dsp:nvSpPr>
      <dsp:spPr>
        <a:xfrm>
          <a:off x="6644759" y="1316831"/>
          <a:ext cx="1581224" cy="175577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2130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2130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2130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2130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2130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Add info to Biome Group web page</a:t>
          </a:r>
          <a:endParaRPr lang="en-US" sz="2100" kern="1200" dirty="0"/>
        </a:p>
      </dsp:txBody>
      <dsp:txXfrm>
        <a:off x="6721948" y="1394020"/>
        <a:ext cx="1426846" cy="1601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CA06-543B-47BA-8523-7E2A3E0A7AEC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65138B-DA11-4DCA-B3CF-F20E835E2479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the assigned organism</a:t>
          </a:r>
          <a:endParaRPr lang="en-US" sz="2400" kern="1200" dirty="0"/>
        </a:p>
      </dsp:txBody>
      <dsp:txXfrm>
        <a:off x="80805" y="1434977"/>
        <a:ext cx="1426846" cy="1656007"/>
      </dsp:txXfrm>
    </dsp:sp>
    <dsp:sp modelId="{E19BCA18-B3BC-498E-8433-D108BF4369E8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5326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5326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5326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532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53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Share findings via a web page</a:t>
          </a:r>
          <a:endParaRPr lang="en-US" sz="2400" kern="1200" dirty="0"/>
        </a:p>
      </dsp:txBody>
      <dsp:txXfrm>
        <a:off x="1741091" y="1434977"/>
        <a:ext cx="1426846" cy="1656007"/>
      </dsp:txXfrm>
    </dsp:sp>
    <dsp:sp modelId="{B279B18F-3149-4170-A945-BF1CA23A3665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0652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10652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10652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1065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1065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Perform two</a:t>
          </a:r>
          <a:br>
            <a:rPr lang="en-US" sz="2400" kern="1200" dirty="0" smtClean="0"/>
          </a:br>
          <a:r>
            <a:rPr lang="en-US" sz="2400" kern="1200" dirty="0" smtClean="0"/>
            <a:t> peer-reviews</a:t>
          </a:r>
          <a:endParaRPr lang="en-US" sz="2400" kern="1200" dirty="0"/>
        </a:p>
      </dsp:txBody>
      <dsp:txXfrm>
        <a:off x="3401376" y="1434977"/>
        <a:ext cx="1426846" cy="1656007"/>
      </dsp:txXfrm>
    </dsp:sp>
    <dsp:sp modelId="{39EEE24C-74C0-493B-9977-39837A0CFA33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978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15978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15978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15978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1597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Refine web page based on review</a:t>
          </a:r>
          <a:endParaRPr lang="en-US" sz="2400" kern="1200" dirty="0"/>
        </a:p>
      </dsp:txBody>
      <dsp:txXfrm>
        <a:off x="5061662" y="1434977"/>
        <a:ext cx="1426846" cy="1656007"/>
      </dsp:txXfrm>
    </dsp:sp>
    <dsp:sp modelId="{C9B396DF-825F-4548-B067-9BA28EC08973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2130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2130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2130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2130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2130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Add info to Biome Group web page</a:t>
          </a:r>
          <a:endParaRPr lang="en-US" sz="2400" kern="1200" dirty="0"/>
        </a:p>
      </dsp:txBody>
      <dsp:txXfrm>
        <a:off x="6721948" y="1434977"/>
        <a:ext cx="1426846" cy="165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DE217-4C3C-464F-BD1F-896F12665863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481EC-70AD-4F5F-A02F-E98ACC3EF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David Miyamoto teaches one section of the Diversity of Life biology course and as part of the curriculum</a:t>
            </a:r>
            <a:r>
              <a:rPr lang="en-US" baseline="0" dirty="0" smtClean="0"/>
              <a:t> requires students to develop research skills. </a:t>
            </a:r>
          </a:p>
          <a:p>
            <a:r>
              <a:rPr lang="en-US" baseline="0" dirty="0" smtClean="0"/>
              <a:t>To facilitate this, he developed a research project where each student is assigned an organism to research based on given guidelines and parameters. </a:t>
            </a:r>
          </a:p>
          <a:p>
            <a:r>
              <a:rPr lang="en-US" baseline="0" dirty="0" smtClean="0"/>
              <a:t>Students then share their research by publishing their findings on a web page. They each perform and receive anonymous peer-reviews of the organism web pages, and based on the feedback, refine their web pages. </a:t>
            </a:r>
          </a:p>
          <a:p>
            <a:r>
              <a:rPr lang="en-US" baseline="0" dirty="0" smtClean="0"/>
              <a:t>The final product is incorporated into a group web page that contains information about all the organisms that belong in that same Biome or Habitat.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problems with image</a:t>
            </a:r>
            <a:r>
              <a:rPr lang="en-US" baseline="0" dirty="0" smtClean="0"/>
              <a:t> sizes and HTML tables copied and pasted from Word or internet that broke the layout of the templates.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worse, students would inadvertently delete parts</a:t>
            </a:r>
            <a:r>
              <a:rPr lang="en-US" baseline="0" dirty="0" smtClean="0"/>
              <a:t> of the template causing major problems such as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the drawing board, by</a:t>
            </a:r>
            <a:r>
              <a:rPr lang="en-US" baseline="0" dirty="0" smtClean="0"/>
              <a:t> the next iteration of the course, we had learned to use the Database activity and that worked perfectly.</a:t>
            </a:r>
          </a:p>
          <a:p>
            <a:r>
              <a:rPr lang="en-US" baseline="0" dirty="0" smtClean="0"/>
              <a:t>Completed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year of using the Database Activity.</a:t>
            </a:r>
          </a:p>
          <a:p>
            <a:r>
              <a:rPr lang="en-US" baseline="0" dirty="0" smtClean="0"/>
              <a:t>Now also brought the Peer Review into digital age via Questionnaires that send email copies of the reviews to the author of the web page.</a:t>
            </a:r>
          </a:p>
          <a:p>
            <a:r>
              <a:rPr lang="en-US" baseline="0" dirty="0" smtClean="0"/>
              <a:t>Entire system is easy to replicate each year the course is taught.</a:t>
            </a:r>
          </a:p>
          <a:p>
            <a:r>
              <a:rPr lang="en-US" baseline="0" dirty="0" smtClean="0"/>
              <a:t>Currently on Moodle 1.9.9.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dedicated block in the Moodle Course houses all the resources and information for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Maximum</a:t>
            </a:r>
            <a:r>
              <a:rPr lang="en-US" baseline="0" dirty="0" smtClean="0"/>
              <a:t> entries = 1 because all the entries will be pre-loaded and we don’t want students to Add new entries.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12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0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8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implementation was to create web pages using Microsoft FrontPage.</a:t>
            </a:r>
            <a:r>
              <a:rPr lang="en-US" baseline="0" dirty="0" smtClean="0"/>
              <a:t> A template was developed by Instructional Technology Services and students were trained on how to build their pages from the template.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0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5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3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5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0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B01F-C9B0-4D61-9D04-478FC7B341F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designed</a:t>
            </a:r>
            <a:r>
              <a:rPr lang="en-US" baseline="0" dirty="0" smtClean="0"/>
              <a:t> pages that looked 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also like this… </a:t>
            </a:r>
          </a:p>
          <a:p>
            <a:r>
              <a:rPr lang="en-US" dirty="0" smtClean="0"/>
              <a:t>Problems with inconsistent image sizes and tendency to break table layout of web page. </a:t>
            </a:r>
          </a:p>
          <a:p>
            <a:r>
              <a:rPr lang="en-US" dirty="0" smtClean="0"/>
              <a:t>Horizontal</a:t>
            </a:r>
            <a:r>
              <a:rPr lang="en-US" baseline="0" dirty="0" smtClean="0"/>
              <a:t> scrolling.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2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Time taken away from research and project</a:t>
            </a:r>
            <a:r>
              <a:rPr lang="en-US" baseline="0" dirty="0" smtClean="0"/>
              <a:t> content to focus on technical skills and support for building the web page.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Pages were getting aesthetically and structurally inconsistent.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University no longer supported the software so students no longer had access to Microsoft FrontPage.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Enter…Moodle 1.8.3</a:t>
            </a:r>
          </a:p>
          <a:p>
            <a:r>
              <a:rPr lang="en-US" dirty="0" smtClean="0"/>
              <a:t>We were</a:t>
            </a:r>
            <a:r>
              <a:rPr lang="en-US" baseline="0" dirty="0" smtClean="0"/>
              <a:t> in our advanced pilot and had minimal expertise on the various features so went with the easiest to set up: web pages.</a:t>
            </a:r>
          </a:p>
          <a:p>
            <a:r>
              <a:rPr lang="en-US" baseline="0" dirty="0" smtClean="0"/>
              <a:t>Tried Workshop module for Peer Review but it was faulty so they continued to submit paper peer-reviews.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Maintained</a:t>
            </a:r>
            <a:r>
              <a:rPr lang="en-US" baseline="0" dirty="0" smtClean="0"/>
              <a:t> the s</a:t>
            </a:r>
            <a:r>
              <a:rPr lang="en-US" dirty="0" smtClean="0"/>
              <a:t>tructure and look of the FrontPage predecessor.</a:t>
            </a:r>
          </a:p>
          <a:p>
            <a:r>
              <a:rPr lang="en-US" dirty="0" smtClean="0"/>
              <a:t>Dedicated</a:t>
            </a:r>
            <a:r>
              <a:rPr lang="en-US" baseline="0" dirty="0" smtClean="0"/>
              <a:t> a whole course to the project.</a:t>
            </a:r>
          </a:p>
          <a:p>
            <a:r>
              <a:rPr lang="en-US" baseline="0" dirty="0" smtClean="0"/>
              <a:t>One topic block per Biome/Habitat.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81EC-70AD-4F5F-A02F-E98ACC3EF5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45239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C:\Documents and Settings\tegglest\Desktop\Type Logo - White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65" y="91440"/>
            <a:ext cx="1529335" cy="3657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496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Documents and Settings\tegglest\Desktop\Type Logo - White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364803" cy="8047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2514600"/>
            <a:ext cx="9144000" cy="76200"/>
          </a:xfrm>
          <a:prstGeom prst="rect">
            <a:avLst/>
          </a:prstGeom>
          <a:solidFill>
            <a:srgbClr val="2E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8508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noFill/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8508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85088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085088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2743200" cy="91440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762000"/>
            <a:ext cx="6096000" cy="54864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2D548-1197-46B1-81F7-64EE696AF02A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4D9ADE-B718-40C4-9B8C-8C7349D4A4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Documents and Settings\tegglest\Desktop\Type Logo - White.wm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137160"/>
            <a:ext cx="1453135" cy="34753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630936"/>
            <a:ext cx="9144000" cy="76200"/>
          </a:xfrm>
          <a:prstGeom prst="rect">
            <a:avLst/>
          </a:prstGeom>
          <a:solidFill>
            <a:srgbClr val="2E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1">
              <a:lumMod val="10000"/>
            </a:schemeClr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1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1">
              <a:lumMod val="10000"/>
            </a:schemeClr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1">
              <a:lumMod val="10000"/>
            </a:schemeClr>
          </a:solidFill>
          <a:latin typeface="+mn-lt"/>
          <a:ea typeface="+mn-ea"/>
          <a:cs typeface="+mn-cs"/>
        </a:defRPr>
      </a:lvl4pPr>
      <a:lvl5pPr marL="1463040" marR="0" indent="-210312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Pct val="65000"/>
        <a:buFont typeface="Wingdings 2"/>
        <a:buNone/>
        <a:tabLst/>
        <a:defRPr kumimoji="0" sz="2000" kern="1200">
          <a:solidFill>
            <a:schemeClr val="accent1">
              <a:lumMod val="10000"/>
            </a:schemeClr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Arne9001_info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reamstime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" TargetMode="External"/><Relationship Id="rId2" Type="http://schemas.openxmlformats.org/officeDocument/2006/relationships/hyperlink" Target="http://www.dreamstime.com/Arne9001_info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s.drew.edu/wmst/CoreCourses/WMST112/WMST112_Glossary.htm#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Creative Student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23936"/>
            <a:ext cx="7854696" cy="21816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Presented by </a:t>
            </a:r>
          </a:p>
          <a:p>
            <a:r>
              <a:rPr lang="en-US" dirty="0" smtClean="0"/>
              <a:t>Sarah Ashley, Instructional Technology Specialist</a:t>
            </a:r>
          </a:p>
          <a:p>
            <a:r>
              <a:rPr lang="en-US" dirty="0" smtClean="0"/>
              <a:t>Gamin Bartle, Director, Instructional Technology Services</a:t>
            </a:r>
          </a:p>
          <a:p>
            <a:endParaRPr lang="en-US" dirty="0" smtClean="0"/>
          </a:p>
          <a:p>
            <a:pPr algn="l"/>
            <a:r>
              <a:rPr lang="en-US" sz="2000" i="1" dirty="0" smtClean="0">
                <a:solidFill>
                  <a:schemeClr val="tx2"/>
                </a:solidFill>
                <a:latin typeface="Georgia" pitchFamily="18" charset="0"/>
              </a:rPr>
              <a:t>SUNY Delhi Moodle Moot 2011 | May 24, 2011</a:t>
            </a:r>
            <a:endParaRPr lang="en-US" sz="2000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1" b="5093"/>
          <a:stretch>
            <a:fillRect/>
          </a:stretch>
        </p:blipFill>
        <p:spPr bwMode="auto">
          <a:xfrm>
            <a:off x="304800" y="968728"/>
            <a:ext cx="8610600" cy="566067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92108" y="63064"/>
            <a:ext cx="8458200" cy="48895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FORMAT #1: MS FrontPage Web Page Sample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41358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923" y="762000"/>
            <a:ext cx="349015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Problems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Web 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17342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Implementation #2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286000" y="1447800"/>
            <a:ext cx="1219200" cy="1371600"/>
          </a:xfrm>
          <a:prstGeom prst="foldedCorne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Moodle Web Pages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3733800" y="5105400"/>
            <a:ext cx="1676400" cy="14478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Handwritten  Paper</a:t>
            </a:r>
          </a:p>
          <a:p>
            <a:pPr algn="ctr"/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7239000" y="1447800"/>
            <a:ext cx="1219200" cy="1371600"/>
          </a:xfrm>
          <a:prstGeom prst="foldedCorne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Moodle Web Pages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743200" y="25908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696200" y="25908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95800" y="4552950"/>
            <a:ext cx="228600" cy="53340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476375"/>
            <a:ext cx="54173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466850"/>
            <a:ext cx="54173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566"/>
            <a:ext cx="2514600" cy="1447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FORMAT #2</a:t>
            </a:r>
            <a:b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Moodle Web pages</a:t>
            </a:r>
            <a:endParaRPr lang="en-US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76200"/>
            <a:ext cx="599974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457201" y="2438400"/>
            <a:ext cx="2438400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Whole Course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Index/Directory of all Organisms grouped by Biome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 to each Organism’s 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4450"/>
            <a:ext cx="8458200" cy="48895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FORMAT #2: Moodle Web page Sample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847224"/>
            <a:ext cx="8305800" cy="601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57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09600" y="44450"/>
            <a:ext cx="8458200" cy="4889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smtClean="0">
                <a:solidFill>
                  <a:schemeClr val="bg1"/>
                </a:solidFill>
              </a:rPr>
              <a:t>FORMAT #2: Moodle Web page Sample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380704" cy="381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590800" cy="449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" t="12731" r="29630" b="5093"/>
          <a:stretch>
            <a:fillRect/>
          </a:stretch>
        </p:blipFill>
        <p:spPr bwMode="auto">
          <a:xfrm>
            <a:off x="3810000" y="1828800"/>
            <a:ext cx="5071056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xplosion 2 6"/>
          <p:cNvSpPr/>
          <p:nvPr/>
        </p:nvSpPr>
        <p:spPr>
          <a:xfrm>
            <a:off x="4419600" y="609600"/>
            <a:ext cx="3657600" cy="20574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broken tables!</a:t>
            </a:r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09600" y="44450"/>
            <a:ext cx="8458200" cy="48895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FORMAT #2: Moodle Web page Sample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</a:t>
            </a:r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r>
              <a:rPr lang="en-US" dirty="0" smtClean="0"/>
              <a:t>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Current Moodle Implementation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286000" y="1457325"/>
            <a:ext cx="1143000" cy="1524000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Database Activity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810000" y="4953000"/>
            <a:ext cx="1600200" cy="13716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Questionnaire</a:t>
            </a:r>
          </a:p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7315200" y="1457325"/>
            <a:ext cx="1143000" cy="1524000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Database Activity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743200" y="30099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772400" y="30099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Sarah Ashley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the Database Activity in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Biology Course</a:t>
            </a:r>
            <a:b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Life: Animals, Plants &amp; Microbes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2514600" cy="1447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FORMAT #3</a:t>
            </a:r>
            <a:b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Moodle Databases</a:t>
            </a:r>
            <a:endParaRPr lang="en-US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564" y="228600"/>
            <a:ext cx="5902036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457200" y="2286000"/>
            <a:ext cx="2438400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Dedicated Block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resources for the project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Instructions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Video Tutorial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039" y="609600"/>
            <a:ext cx="8571161" cy="617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838200"/>
            <a:ext cx="2286000" cy="1371600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2400" dirty="0" smtClean="0"/>
              <a:t>FORMAT #3: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Moodle Databases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6999" y="0"/>
            <a:ext cx="6353175" cy="552450"/>
          </a:xfrm>
          <a:noFill/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</a:rPr>
              <a:t>FORMAT #3: Moodle Databases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List View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775" y="95250"/>
            <a:ext cx="6296025" cy="1066800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FORMAT #3: Moodle Databases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Single View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5887"/>
            <a:ext cx="6096000" cy="55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810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676724" cy="2040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6724650" y="104775"/>
            <a:ext cx="2286000" cy="1066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More Control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over elements on the page</a:t>
            </a:r>
            <a:endParaRPr kumimoji="0" lang="en-US" sz="3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416800" cy="51816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410200" cy="601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76200" y="76200"/>
            <a:ext cx="2057400" cy="114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Edit Mode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1 piece of info </a:t>
            </a:r>
            <a:br>
              <a:rPr lang="en-US" sz="3600" dirty="0" smtClean="0">
                <a:latin typeface="+mj-lt"/>
                <a:ea typeface="+mj-ea"/>
                <a:cs typeface="+mj-cs"/>
              </a:rPr>
            </a:br>
            <a:r>
              <a:rPr lang="en-US" sz="3600" dirty="0" smtClean="0">
                <a:latin typeface="+mj-lt"/>
                <a:ea typeface="+mj-ea"/>
                <a:cs typeface="+mj-cs"/>
              </a:rPr>
              <a:t>at a time</a:t>
            </a:r>
            <a:endParaRPr kumimoji="0" lang="en-US" sz="3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2286000" y="76200"/>
            <a:ext cx="2057400" cy="1447800"/>
          </a:xfrm>
          <a:prstGeom prst="bentArrow">
            <a:avLst>
              <a:gd name="adj1" fmla="val 7303"/>
              <a:gd name="adj2" fmla="val 10938"/>
              <a:gd name="adj3" fmla="val 14583"/>
              <a:gd name="adj4" fmla="val 35417"/>
            </a:avLst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>
            <a:off x="3276600" y="4953000"/>
            <a:ext cx="1828800" cy="1066800"/>
          </a:xfrm>
          <a:prstGeom prst="bentArrow">
            <a:avLst>
              <a:gd name="adj1" fmla="val 11250"/>
              <a:gd name="adj2" fmla="val 10938"/>
              <a:gd name="adj3" fmla="val 14583"/>
              <a:gd name="adj4" fmla="val 35417"/>
            </a:avLst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3200400" y="1981200"/>
            <a:ext cx="1828800" cy="1066800"/>
          </a:xfrm>
          <a:prstGeom prst="bentArrow">
            <a:avLst>
              <a:gd name="adj1" fmla="val 11250"/>
              <a:gd name="adj2" fmla="val 10938"/>
              <a:gd name="adj3" fmla="val 14583"/>
              <a:gd name="adj4" fmla="val 35417"/>
            </a:avLst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962400" cy="651594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850367" cy="4848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rved Down Arrow 3"/>
          <p:cNvSpPr/>
          <p:nvPr/>
        </p:nvSpPr>
        <p:spPr>
          <a:xfrm rot="1665512">
            <a:off x="3106445" y="278868"/>
            <a:ext cx="1143000" cy="533400"/>
          </a:xfrm>
          <a:prstGeom prst="curvedDownArrow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9934488" flipV="1">
            <a:off x="3106445" y="5645681"/>
            <a:ext cx="1143000" cy="533400"/>
          </a:xfrm>
          <a:prstGeom prst="curvedDownArrow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2971800" y="2819400"/>
            <a:ext cx="762000" cy="457200"/>
          </a:xfrm>
          <a:prstGeom prst="stripedRightArrow">
            <a:avLst>
              <a:gd name="adj1" fmla="val 33333"/>
              <a:gd name="adj2" fmla="val 33333"/>
            </a:avLst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343400" y="152400"/>
            <a:ext cx="4648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Easy image upload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343400" y="6019800"/>
            <a:ext cx="46482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Students need not worry about </a:t>
            </a:r>
            <a:br>
              <a:rPr lang="en-US" sz="2000" dirty="0" smtClean="0">
                <a:latin typeface="+mj-lt"/>
                <a:ea typeface="+mj-ea"/>
                <a:cs typeface="+mj-cs"/>
              </a:rPr>
            </a:br>
            <a:r>
              <a:rPr lang="en-US" sz="2000" dirty="0" smtClean="0">
                <a:latin typeface="+mj-lt"/>
                <a:ea typeface="+mj-ea"/>
                <a:cs typeface="+mj-cs"/>
              </a:rPr>
              <a:t>image dimensions or placement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92190"/>
            <a:ext cx="8305800" cy="75009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…a peek under the hood…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5775" y="6031675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/>
              <a:t>© </a:t>
            </a:r>
            <a:r>
              <a:rPr lang="en-US" sz="1050" dirty="0">
                <a:hlinkClick r:id="rId3"/>
              </a:rPr>
              <a:t>Arne9001</a:t>
            </a:r>
            <a:r>
              <a:rPr lang="en-US" sz="1050" dirty="0"/>
              <a:t> | </a:t>
            </a:r>
            <a:r>
              <a:rPr lang="en-US" sz="1050" dirty="0">
                <a:hlinkClick r:id="rId4"/>
              </a:rPr>
              <a:t>Dreamstime.com</a:t>
            </a:r>
            <a:r>
              <a:rPr lang="en-US" sz="1050" dirty="0"/>
              <a:t> </a:t>
            </a:r>
            <a:endParaRPr lang="en-US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1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the database (Add an activity &gt; Database)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Set up the basic options of the Database. When to start, due date, when to be able to view other entries.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492476" cy="432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16" y="5300662"/>
            <a:ext cx="5486400" cy="566738"/>
          </a:xfrm>
        </p:spPr>
        <p:txBody>
          <a:bodyPr/>
          <a:lstStyle/>
          <a:p>
            <a:r>
              <a:rPr lang="en-US" dirty="0" smtClean="0"/>
              <a:t>Add your database fields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816" y="5943600"/>
            <a:ext cx="2858584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Fields tab</a:t>
            </a:r>
          </a:p>
          <a:p>
            <a:r>
              <a:rPr lang="en-US" dirty="0" smtClean="0"/>
              <a:t>Create new field</a:t>
            </a:r>
          </a:p>
          <a:p>
            <a:r>
              <a:rPr lang="en-US" dirty="0" smtClean="0"/>
              <a:t>Enter desired settings and Save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516" y="1219200"/>
            <a:ext cx="5664518" cy="5459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487" y="4524702"/>
            <a:ext cx="1690007" cy="66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84" y="247135"/>
            <a:ext cx="4648553" cy="355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2050" idx="0"/>
          </p:cNvCxnSpPr>
          <p:nvPr/>
        </p:nvCxnSpPr>
        <p:spPr>
          <a:xfrm flipH="1" flipV="1">
            <a:off x="1215490" y="3801911"/>
            <a:ext cx="1" cy="72279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90137" y="533400"/>
            <a:ext cx="15630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24298" y="517634"/>
            <a:ext cx="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600" y="63670"/>
            <a:ext cx="4072759" cy="2608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13" y="2895600"/>
            <a:ext cx="75914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76675"/>
            <a:ext cx="5143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ent Arrow 1"/>
          <p:cNvSpPr/>
          <p:nvPr/>
        </p:nvSpPr>
        <p:spPr>
          <a:xfrm rot="5400000">
            <a:off x="6143300" y="1752600"/>
            <a:ext cx="12954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5943601" y="3581400"/>
            <a:ext cx="12954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300" y="609600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field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>
            <a:noAutofit/>
          </a:bodyPr>
          <a:lstStyle/>
          <a:p>
            <a:pPr lvl="0" rtl="0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&amp; Project Description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rtl="0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Implementation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rtl="0"/>
            <a:r>
              <a:rPr lang="en-US" dirty="0" smtClean="0"/>
              <a:t>Format #1: MS FrontPage web pages</a:t>
            </a:r>
            <a:endParaRPr lang="en-US" dirty="0"/>
          </a:p>
          <a:p>
            <a:pPr lvl="1" rtl="0"/>
            <a:r>
              <a:rPr lang="en-US" dirty="0" smtClean="0"/>
              <a:t>Sample pages &amp; Problems</a:t>
            </a:r>
            <a:endParaRPr lang="en-US" dirty="0"/>
          </a:p>
          <a:p>
            <a:pPr lvl="1" rtl="0"/>
            <a:r>
              <a:rPr lang="en-US" dirty="0" smtClean="0"/>
              <a:t>Format #2: Moodle web pages</a:t>
            </a:r>
            <a:endParaRPr lang="en-US" dirty="0"/>
          </a:p>
          <a:p>
            <a:pPr lvl="1" rtl="0"/>
            <a:r>
              <a:rPr lang="en-US" dirty="0" smtClean="0"/>
              <a:t>Sample pages &amp; Problems</a:t>
            </a:r>
            <a:endParaRPr lang="en-US" dirty="0"/>
          </a:p>
          <a:p>
            <a:pPr lvl="1" rtl="0"/>
            <a:r>
              <a:rPr lang="en-US" dirty="0" smtClean="0"/>
              <a:t>Format #3 (current) &amp; Sample pages</a:t>
            </a:r>
            <a:endParaRPr lang="en-US" dirty="0"/>
          </a:p>
          <a:p>
            <a:pPr lvl="0" rtl="0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Hood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rtl="0"/>
            <a:r>
              <a:rPr lang="en-US" dirty="0" smtClean="0">
                <a:effectLst/>
              </a:rPr>
              <a:t>Creating the database fields</a:t>
            </a:r>
            <a:endParaRPr lang="en-US" dirty="0">
              <a:effectLst/>
            </a:endParaRPr>
          </a:p>
          <a:p>
            <a:pPr lvl="1" rtl="0"/>
            <a:r>
              <a:rPr lang="en-US" dirty="0" smtClean="0">
                <a:effectLst/>
              </a:rPr>
              <a:t>Setting up the templates</a:t>
            </a:r>
            <a:endParaRPr lang="en-US" dirty="0">
              <a:effectLst/>
            </a:endParaRPr>
          </a:p>
          <a:p>
            <a:pPr lvl="1" rtl="0"/>
            <a:r>
              <a:rPr lang="en-US" dirty="0" smtClean="0">
                <a:effectLst/>
              </a:rPr>
              <a:t>Pre-loading the entries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9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097379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6682154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Down Arrow 1"/>
          <p:cNvSpPr/>
          <p:nvPr/>
        </p:nvSpPr>
        <p:spPr>
          <a:xfrm>
            <a:off x="4026877" y="3352800"/>
            <a:ext cx="1066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350073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Textarea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02103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1524000" cy="20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Down Arrow 1"/>
          <p:cNvSpPr/>
          <p:nvPr/>
        </p:nvSpPr>
        <p:spPr>
          <a:xfrm>
            <a:off x="4114800" y="3505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73156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Drop-down menu field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Your Templates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…a peek under the hood…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914400"/>
            <a:ext cx="8801100" cy="572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1454" y="107732"/>
            <a:ext cx="447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The Templates: List View Template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572000" cy="2619375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0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8994" y="107732"/>
            <a:ext cx="479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The Templates: Single View Template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828675"/>
            <a:ext cx="8983980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Callout 1"/>
          <p:cNvSpPr/>
          <p:nvPr/>
        </p:nvSpPr>
        <p:spPr>
          <a:xfrm>
            <a:off x="5257800" y="4191000"/>
            <a:ext cx="3509010" cy="2362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Table for layout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Course banner</a:t>
            </a:r>
          </a:p>
        </p:txBody>
      </p:sp>
      <p:sp>
        <p:nvSpPr>
          <p:cNvPr id="3" name="Pentagon 2"/>
          <p:cNvSpPr/>
          <p:nvPr/>
        </p:nvSpPr>
        <p:spPr>
          <a:xfrm>
            <a:off x="1600200" y="1828800"/>
            <a:ext cx="3276600" cy="1295400"/>
          </a:xfrm>
          <a:prstGeom prst="homePlat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Select fields you want to display on Single View page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76" y="5187433"/>
            <a:ext cx="4540410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field on left to insert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the template on right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3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658" y="107732"/>
            <a:ext cx="386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The Templates: Add Template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21" y="893051"/>
            <a:ext cx="88011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53399"/>
            <a:ext cx="5581650" cy="292840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>
            <a:off x="945932" y="2743200"/>
            <a:ext cx="3657600" cy="1600200"/>
          </a:xfrm>
          <a:prstGeom prst="homePlat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Select fields you want users to see when adding info to database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1763" y="107732"/>
            <a:ext cx="381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The Templates: CSS Template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337063" cy="550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62024"/>
            <a:ext cx="2705757" cy="489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Left-Right Arrow Callout 1"/>
          <p:cNvSpPr/>
          <p:nvPr/>
        </p:nvSpPr>
        <p:spPr>
          <a:xfrm>
            <a:off x="3169328" y="3276600"/>
            <a:ext cx="3984869" cy="1905000"/>
          </a:xfrm>
          <a:prstGeom prst="leftRightArrowCallout">
            <a:avLst>
              <a:gd name="adj1" fmla="val 26655"/>
              <a:gd name="adj2" fmla="val 25000"/>
              <a:gd name="adj3" fmla="val 25000"/>
              <a:gd name="adj4" fmla="val 6553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Use CSS to control the look and feel of parts of the template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0345" y="107732"/>
            <a:ext cx="641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Export database as ZIP file or as PRESET for REUSE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39" y="849366"/>
            <a:ext cx="8314061" cy="57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09600" y="5638800"/>
            <a:ext cx="2895600" cy="1219200"/>
          </a:xfrm>
          <a:prstGeom prst="rightArrow">
            <a:avLst>
              <a:gd name="adj1" fmla="val 655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Use presets on same Moodle  site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019800" y="2667000"/>
            <a:ext cx="2952750" cy="1219200"/>
          </a:xfrm>
          <a:prstGeom prst="leftArrow">
            <a:avLst>
              <a:gd name="adj1" fmla="val 681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Export as ZIP file to use on another Moodle site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5745" y="2060067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Slide #8</a:t>
            </a:r>
          </a:p>
          <a:p>
            <a:pPr lvl="1"/>
            <a:r>
              <a:rPr lang="en-US" sz="2400" dirty="0" smtClean="0"/>
              <a:t>“time consuming” – http://djscottshirley.wordpress.com</a:t>
            </a:r>
          </a:p>
          <a:p>
            <a:pPr lvl="1"/>
            <a:r>
              <a:rPr lang="en-US" sz="2400" dirty="0" smtClean="0"/>
              <a:t>“inconsistent” – </a:t>
            </a:r>
            <a:r>
              <a:rPr lang="en-US" sz="2400" dirty="0"/>
              <a:t> http://keytoann.files.wordpress.com/2010/10/inconsistent-red.jpg</a:t>
            </a:r>
            <a:endParaRPr lang="en-US" sz="2400" dirty="0" smtClean="0"/>
          </a:p>
          <a:p>
            <a:pPr lvl="1"/>
            <a:r>
              <a:rPr lang="en-US" sz="2400" dirty="0" smtClean="0"/>
              <a:t>“software access” – </a:t>
            </a:r>
            <a:r>
              <a:rPr lang="en-US" sz="2400" dirty="0"/>
              <a:t>http://www.seomoz.org/images/post_images/no-access.gif</a:t>
            </a:r>
            <a:endParaRPr lang="en-US" sz="2400" dirty="0" smtClean="0"/>
          </a:p>
          <a:p>
            <a:r>
              <a:rPr lang="en-US" sz="2400" dirty="0" smtClean="0"/>
              <a:t>Slide #21</a:t>
            </a:r>
          </a:p>
          <a:p>
            <a:r>
              <a:rPr lang="en-US" sz="2400" dirty="0" smtClean="0"/>
              <a:t>	“man buying car from salesperson” –</a:t>
            </a:r>
            <a:br>
              <a:rPr lang="en-US" sz="2400" dirty="0" smtClean="0"/>
            </a:br>
            <a:r>
              <a:rPr lang="en-US" sz="2400" dirty="0" smtClean="0"/>
              <a:t>	 © </a:t>
            </a:r>
            <a:r>
              <a:rPr lang="en-US" sz="2400" dirty="0">
                <a:hlinkClick r:id="rId2"/>
              </a:rPr>
              <a:t>Arne9001</a:t>
            </a:r>
            <a:r>
              <a:rPr lang="en-US" sz="2400" dirty="0"/>
              <a:t> | </a:t>
            </a:r>
            <a:r>
              <a:rPr lang="en-US" sz="2400" dirty="0">
                <a:hlinkClick r:id="rId3"/>
              </a:rPr>
              <a:t>Dreamstime.com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Gamin Bartle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the Glossary Activity in Contemporary Feminist Theory course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56838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3712"/>
            <a:ext cx="8229600" cy="70408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3600" b="1" cap="al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COURSE &amp; Project Description</a:t>
            </a:r>
            <a:endParaRPr lang="en-US" sz="3600" b="1" cap="all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 si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82869"/>
            <a:ext cx="8544125" cy="57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59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Adding a glossary activity in Moodle 1.9.9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Why the glossary is so important for this course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Course Objective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Guidelines and process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Sample entries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First Step: Moodle Forum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Wiki for Citations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Web Glossary (time permitting)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Outline - Use of the Glossary Activity in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Contemporary Feminist Theory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Adding a Glossary activity </a:t>
            </a:r>
            <a:r>
              <a:rPr lang="en-US" sz="2200" dirty="0" smtClean="0">
                <a:solidFill>
                  <a:srgbClr val="C00000"/>
                </a:solidFill>
              </a:rPr>
              <a:t>(Moodle version 1.9.9)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glossary form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34" y="1314892"/>
            <a:ext cx="7982266" cy="5390708"/>
          </a:xfrm>
        </p:spPr>
      </p:pic>
    </p:spTree>
    <p:extLst>
      <p:ext uri="{BB962C8B-B14F-4D97-AF65-F5344CB8AC3E}">
        <p14:creationId xmlns:p14="http://schemas.microsoft.com/office/powerpoint/2010/main" val="29801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Why the glossary is so important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“Contemporary Feminist Theory,” the Moodle glossary is used as an interactive foundation for the course, both in the current and subsequent semesters.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Professor Wendy Kolmar uses the glossary as an active and collaborative tool to show her students how they should build definitions on top of their predecessors definitions over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Course objective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>
            <a:normAutofit/>
          </a:bodyPr>
          <a:lstStyle/>
          <a:p>
            <a:pPr marL="0" lvl="0" indent="0">
              <a:buFont typeface="Wingdings" pitchFamily="2" charset="2"/>
              <a:buChar char="§"/>
            </a:pPr>
            <a:r>
              <a:rPr lang="en-US" sz="2400" dirty="0" smtClean="0"/>
              <a:t>From syllabus: “To </a:t>
            </a:r>
            <a:r>
              <a:rPr lang="en-US" sz="2400" dirty="0"/>
              <a:t>master key terms and vocabulary from the field and to gain proficiency in the use of those terms</a:t>
            </a:r>
            <a:r>
              <a:rPr lang="en-US" sz="2400" dirty="0" smtClean="0"/>
              <a:t>.”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en-US" sz="2400" dirty="0" smtClean="0"/>
              <a:t>Importance of “</a:t>
            </a:r>
            <a:r>
              <a:rPr lang="en-US" sz="2400" i="1" dirty="0" smtClean="0"/>
              <a:t>Automatically </a:t>
            </a:r>
            <a:r>
              <a:rPr lang="en-US" sz="2400" i="1" dirty="0"/>
              <a:t>link glossary </a:t>
            </a:r>
            <a:r>
              <a:rPr lang="en-US" sz="2400" i="1" dirty="0" smtClean="0"/>
              <a:t>entries” </a:t>
            </a:r>
            <a:r>
              <a:rPr lang="en-US" sz="2400" dirty="0" smtClean="0"/>
              <a:t>feature </a:t>
            </a:r>
          </a:p>
        </p:txBody>
      </p:sp>
      <p:pic>
        <p:nvPicPr>
          <p:cNvPr id="4" name="Picture 3" descr="higligh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2971800"/>
            <a:ext cx="8915400" cy="388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481"/>
          <a:stretch/>
        </p:blipFill>
        <p:spPr bwMode="auto">
          <a:xfrm>
            <a:off x="4343400" y="2971800"/>
            <a:ext cx="4457700" cy="28374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Guidelines and Process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With some guidance,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students select the terms </a:t>
            </a:r>
            <a:r>
              <a:rPr lang="en-US" dirty="0" smtClean="0"/>
              <a:t>- theoretical </a:t>
            </a:r>
            <a:r>
              <a:rPr lang="en-US" dirty="0"/>
              <a:t>terms that are key to the author’s argument, not simply difficult standard vocabulary that can be looked up in a dictionary. 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Find and cite a basic definition </a:t>
            </a:r>
            <a:r>
              <a:rPr lang="en-US" dirty="0" smtClean="0"/>
              <a:t>(based </a:t>
            </a:r>
            <a:r>
              <a:rPr lang="en-US" dirty="0"/>
              <a:t>on feminist theory dictionaries and </a:t>
            </a:r>
            <a:r>
              <a:rPr lang="en-US" dirty="0" smtClean="0"/>
              <a:t>encyclopedias)</a:t>
            </a:r>
            <a:endParaRPr lang="en-US" dirty="0"/>
          </a:p>
          <a:p>
            <a:pPr lv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Quote an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example or examples </a:t>
            </a:r>
            <a:r>
              <a:rPr lang="en-US" dirty="0"/>
              <a:t>of the article author’s use of the term (be sure to include a page citation). 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Post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your glosses 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discussion forum in Moodle </a:t>
            </a:r>
            <a:r>
              <a:rPr lang="en-US" dirty="0"/>
              <a:t>by the Monday before we are discussing the relevant readings, so that students have your definitions while they read. Head your post:</a:t>
            </a:r>
          </a:p>
          <a:p>
            <a:r>
              <a:rPr lang="en-US" dirty="0" smtClean="0"/>
              <a:t> </a:t>
            </a:r>
            <a:r>
              <a:rPr lang="en-US" dirty="0"/>
              <a:t>“GLOSSES, [date of class], [topic of class]”, e.g. “Glosses, 9/25, </a:t>
            </a:r>
            <a:r>
              <a:rPr lang="en-US" dirty="0" smtClean="0"/>
              <a:t>Radical/Cultural Feminism</a:t>
            </a:r>
            <a:r>
              <a:rPr lang="en-US" dirty="0"/>
              <a:t>”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First step: Moodle Forum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forum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17637"/>
            <a:ext cx="6949358" cy="4525963"/>
          </a:xfrm>
        </p:spPr>
      </p:pic>
      <p:sp>
        <p:nvSpPr>
          <p:cNvPr id="6" name="Rectangle 5"/>
          <p:cNvSpPr/>
          <p:nvPr/>
        </p:nvSpPr>
        <p:spPr>
          <a:xfrm>
            <a:off x="228600" y="5943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Initial posting in discussion forum, In class discussion, revision based on feedback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, then post in glossary on Moodle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3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0312"/>
            <a:ext cx="8229600" cy="10850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Sample entry – Liberal Feminism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sample entry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47800"/>
            <a:ext cx="7396830" cy="5181600"/>
          </a:xfr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4295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Sample Entry - Patriarchy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2" y="1689455"/>
            <a:ext cx="9024968" cy="478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3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Sample Entry – Discourse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37521" cy="528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FrontPage Web 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8508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Moodle Wiki for Full Citations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citations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17" y="1600200"/>
            <a:ext cx="6723965" cy="4525963"/>
          </a:xfrm>
        </p:spPr>
      </p:pic>
    </p:spTree>
    <p:extLst>
      <p:ext uri="{BB962C8B-B14F-4D97-AF65-F5344CB8AC3E}">
        <p14:creationId xmlns:p14="http://schemas.microsoft.com/office/powerpoint/2010/main" val="15541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Web Glossary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172200"/>
            <a:ext cx="8534400" cy="563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http://www.depts.drew.edu/wmst/CoreCourses/WMST112/WMST112_Glossary.htm#X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eb glossar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914400"/>
            <a:ext cx="7467600" cy="50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 Comments? Suggestions?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also take advantage of the Moodle Course for this presentation for further interaction and collaboration.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Contact Us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/>
              <a:t>Gamin Bartle, gbartle@drew.edu</a:t>
            </a:r>
          </a:p>
          <a:p>
            <a:pPr marL="0" indent="0" algn="ctr">
              <a:buNone/>
            </a:pPr>
            <a:r>
              <a:rPr lang="en-US" dirty="0" smtClean="0"/>
              <a:t>Sarah Ashley, sashley1@drew.edu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9144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Implementation #1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286000" y="1447800"/>
            <a:ext cx="1219200" cy="13716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Microsoft FrontPage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3733800" y="5105400"/>
            <a:ext cx="1676400" cy="14478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Handwritten  Paper</a:t>
            </a:r>
          </a:p>
          <a:p>
            <a:pPr algn="ctr"/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7239000" y="1447800"/>
            <a:ext cx="1219200" cy="13716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Microsoft FrontPage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743200" y="25908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696200" y="25908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95800" y="4552950"/>
            <a:ext cx="228600" cy="53340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752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FORMAT #1</a:t>
            </a:r>
            <a:b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MS FrontPage Website</a:t>
            </a:r>
            <a:endParaRPr lang="en-US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2667001"/>
            <a:ext cx="3008313" cy="3047999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page:</a:t>
            </a:r>
          </a:p>
          <a:p>
            <a:r>
              <a:rPr lang="en-US" sz="2400" dirty="0" smtClean="0"/>
              <a:t>Index/Directory of all Organisms grouped by Biome</a:t>
            </a:r>
          </a:p>
          <a:p>
            <a:endParaRPr lang="en-US" sz="2400" dirty="0"/>
          </a:p>
          <a:p>
            <a:r>
              <a:rPr lang="en-US" sz="2400" dirty="0" smtClean="0"/>
              <a:t>Link to each Organism’s web page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414" y="685800"/>
            <a:ext cx="519018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2108" y="63064"/>
            <a:ext cx="8458200" cy="48895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FORMAT #1: MS FrontPage Web Page Sample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8708571" cy="5715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437814" cy="57273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92108" y="63064"/>
            <a:ext cx="8458200" cy="48895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FORMAT #1: MS FrontPage Web Page Sample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4 - &amp;quot;FORMAT #1&amp;#x0D;&amp;#x0A;&amp;#x0D;&amp;#x0A;MS FrontPage Website&amp;quot;&quot;/&gt;&lt;property id=&quot;20307&quot; value=&quot;257&quot;/&gt;&lt;/object&gt;&lt;object type=&quot;3&quot; unique_id=&quot;10006&quot;&gt;&lt;property id=&quot;20148&quot; value=&quot;5&quot;/&gt;&lt;property id=&quot;20300&quot; value=&quot;Slide 6 - &amp;quot;FORMAT #1: MS FrontPage Website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FORMAT #1: MS FrontPage Website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FORMAT #1: MS FrontPage Website&amp;quot;&quot;/&gt;&lt;property id=&quot;20307&quot; value=&quot;260&quot;/&gt;&lt;/object&gt;&lt;object type=&quot;3&quot; unique_id=&quot;10098&quot;&gt;&lt;property id=&quot;20148&quot; value=&quot;5&quot;/&gt;&lt;property id=&quot;20300&quot; value=&quot;Slide 10 - &amp;quot;FORMAT #2&amp;#x0D;&amp;#x0A;&amp;#x0D;&amp;#x0A;Moodle Web pages&amp;quot;&quot;/&gt;&lt;property id=&quot;20307&quot; value=&quot;262&quot;/&gt;&lt;/object&gt;&lt;object type=&quot;3&quot; unique_id=&quot;10099&quot;&gt;&lt;property id=&quot;20148&quot; value=&quot;5&quot;/&gt;&lt;property id=&quot;20300&quot; value=&quot;Slide 11 - &amp;quot;FORMAT #2: Moodle Web pages&amp;quot;&quot;/&gt;&lt;property id=&quot;20307&quot; value=&quot;263&quot;/&gt;&lt;/object&gt;&lt;object type=&quot;3&quot; unique_id=&quot;10100&quot;&gt;&lt;property id=&quot;20148&quot; value=&quot;5&quot;/&gt;&lt;property id=&quot;20300&quot; value=&quot;Slide 12 - &amp;quot;FORMAT #2: Moodle Web pages&amp;quot;&quot;/&gt;&lt;property id=&quot;20307&quot; value=&quot;265&quot;/&gt;&lt;/object&gt;&lt;object type=&quot;3&quot; unique_id=&quot;10101&quot;&gt;&lt;property id=&quot;20148&quot; value=&quot;5&quot;/&gt;&lt;property id=&quot;20300&quot; value=&quot;Slide 13 - &amp;quot;FORMAT #2: Moodle Web pages&amp;quot;&quot;/&gt;&lt;property id=&quot;20307&quot; value=&quot;266&quot;/&gt;&lt;/object&gt;&lt;object type=&quot;3&quot; unique_id=&quot;10223&quot;&gt;&lt;property id=&quot;20148&quot; value=&quot;5&quot;/&gt;&lt;property id=&quot;20300&quot; value=&quot;Slide 15 - &amp;quot;FORMAT #3&amp;#x0D;&amp;#x0A;&amp;#x0D;&amp;#x0A;Moodle Databases&amp;quot;&quot;/&gt;&lt;property id=&quot;20307&quot; value=&quot;267&quot;/&gt;&lt;/object&gt;&lt;object type=&quot;3&quot; unique_id=&quot;10224&quot;&gt;&lt;property id=&quot;20148&quot; value=&quot;5&quot;/&gt;&lt;property id=&quot;20300&quot; value=&quot;Slide 16 - &amp;quot;FORMAT #3: Moodle Databases&amp;quot;&quot;/&gt;&lt;property id=&quot;20307&quot; value=&quot;268&quot;/&gt;&lt;/object&gt;&lt;object type=&quot;3&quot; unique_id=&quot;10225&quot;&gt;&lt;property id=&quot;20148&quot; value=&quot;5&quot;/&gt;&lt;property id=&quot;20300&quot; value=&quot;Slide 17 - &amp;quot;FORMAT #3: Moodle Databases&amp;#x0D;&amp;#x0A;&amp;#x0D;&amp;#x0A;List View&amp;quot;&quot;/&gt;&lt;property id=&quot;20307&quot; value=&quot;269&quot;/&gt;&lt;/object&gt;&lt;object type=&quot;3&quot; unique_id=&quot;10226&quot;&gt;&lt;property id=&quot;20148&quot; value=&quot;5&quot;/&gt;&lt;property id=&quot;20300&quot; value=&quot;Slide 18 - &amp;quot;FORMAT #3: Moodle Databases&amp;#x0D;&amp;#x0A;&amp;#x0D;&amp;#x0A;Single View&amp;quot;&quot;/&gt;&lt;property id=&quot;20307&quot; value=&quot;270&quot;/&gt;&lt;/object&gt;&lt;object type=&quot;3&quot; unique_id=&quot;10372&quot;&gt;&lt;property id=&quot;20148&quot; value=&quot;5&quot;/&gt;&lt;property id=&quot;20300&quot; value=&quot;Slide 19&quot;/&gt;&lt;property id=&quot;20307&quot; value=&quot;272&quot;/&gt;&lt;/object&gt;&lt;object type=&quot;3&quot; unique_id=&quot;10373&quot;&gt;&lt;property id=&quot;20148&quot; value=&quot;5&quot;/&gt;&lt;property id=&quot;20300&quot; value=&quot;Slide 20&quot;/&gt;&lt;property id=&quot;20307&quot; value=&quot;274&quot;/&gt;&lt;/object&gt;&lt;object type=&quot;3&quot; unique_id=&quot;10374&quot;&gt;&lt;property id=&quot;20148&quot; value=&quot;5&quot;/&gt;&lt;property id=&quot;20300&quot; value=&quot;Slide 21&quot;/&gt;&lt;property id=&quot;20307&quot; value=&quot;273&quot;/&gt;&lt;/object&gt;&lt;object type=&quot;3&quot; unique_id=&quot;10375&quot;&gt;&lt;property id=&quot;20148&quot; value=&quot;5&quot;/&gt;&lt;property id=&quot;20300&quot; value=&quot;Slide 22&quot;/&gt;&lt;property id=&quot;20307&quot; value=&quot;275&quot;/&gt;&lt;/object&gt;&lt;object type=&quot;3&quot; unique_id=&quot;10376&quot;&gt;&lt;property id=&quot;20148&quot; value=&quot;5&quot;/&gt;&lt;property id=&quot;20300&quot; value=&quot;Slide 23&quot;/&gt;&lt;property id=&quot;20307&quot; value=&quot;276&quot;/&gt;&lt;/object&gt;&lt;object type=&quot;3&quot; unique_id=&quot;10377&quot;&gt;&lt;property id=&quot;20148&quot; value=&quot;5&quot;/&gt;&lt;property id=&quot;20300&quot; value=&quot;Slide 24&quot;/&gt;&lt;property id=&quot;20307&quot; value=&quot;277&quot;/&gt;&lt;/object&gt;&lt;object type=&quot;3&quot; unique_id=&quot;10378&quot;&gt;&lt;property id=&quot;20148&quot; value=&quot;5&quot;/&gt;&lt;property id=&quot;20300&quot; value=&quot;Slide 25&quot;/&gt;&lt;property id=&quot;20307&quot; value=&quot;278&quot;/&gt;&lt;/object&gt;&lt;object type=&quot;3&quot; unique_id=&quot;10577&quot;&gt;&lt;property id=&quot;20148&quot; value=&quot;5&quot;/&gt;&lt;property id=&quot;20300&quot; value=&quot;Slide 2 - &amp;quot;Project Description&amp;quot;&quot;/&gt;&lt;property id=&quot;20307&quot; value=&quot;279&quot;/&gt;&lt;/object&gt;&lt;object type=&quot;3&quot; unique_id=&quot;10578&quot;&gt;&lt;property id=&quot;20148&quot; value=&quot;5&quot;/&gt;&lt;property id=&quot;20300&quot; value=&quot;Slide 3 - &amp;quot;Implementation #1&amp;quot;&quot;/&gt;&lt;property id=&quot;20307&quot; value=&quot;281&quot;/&gt;&lt;/object&gt;&lt;object type=&quot;3&quot; unique_id=&quot;10579&quot;&gt;&lt;property id=&quot;20148&quot; value=&quot;5&quot;/&gt;&lt;property id=&quot;20300&quot; value=&quot;Slide 8 - &amp;quot;Problems&amp;quot;&quot;/&gt;&lt;property id=&quot;20307&quot; value=&quot;283&quot;/&gt;&lt;/object&gt;&lt;object type=&quot;3&quot; unique_id=&quot;10580&quot;&gt;&lt;property id=&quot;20148&quot; value=&quot;5&quot;/&gt;&lt;property id=&quot;20300&quot; value=&quot;Slide 9 - &amp;quot;Implementation #2&amp;quot;&quot;/&gt;&lt;property id=&quot;20307&quot; value=&quot;282&quot;/&gt;&lt;/object&gt;&lt;object type=&quot;3&quot; unique_id=&quot;10581&quot;&gt;&lt;property id=&quot;20148&quot; value=&quot;5&quot;/&gt;&lt;property id=&quot;20300&quot; value=&quot;Slide 14 - &amp;quot;Current Moodle Implementation&amp;quot;&quot;/&gt;&lt;property id=&quot;20307&quot; value=&quot;280&quot;/&gt;&lt;/object&gt;&lt;object type=&quot;3&quot; unique_id=&quot;10582&quot;&gt;&lt;property id=&quot;20148&quot; value=&quot;5&quot;/&gt;&lt;property id=&quot;20300&quot; value=&quot;Slide 26&quot;/&gt;&lt;property id=&quot;20307&quot; value=&quot;284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University">
  <a:themeElements>
    <a:clrScheme name="Drew">
      <a:dk1>
        <a:srgbClr val="2E7222"/>
      </a:dk1>
      <a:lt1>
        <a:sysClr val="window" lastClr="FFFFFF"/>
      </a:lt1>
      <a:dk2>
        <a:srgbClr val="034174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DrewUniversity</Template>
  <TotalTime>3639</TotalTime>
  <Words>1468</Words>
  <Application>Microsoft Office PowerPoint</Application>
  <PresentationFormat>On-screen Show (4:3)</PresentationFormat>
  <Paragraphs>228</Paragraphs>
  <Slides>52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DrewUniversity</vt:lpstr>
      <vt:lpstr>Creative Student Collaboration</vt:lpstr>
      <vt:lpstr>Part 1: Sarah Ashley</vt:lpstr>
      <vt:lpstr>PowerPoint Presentation</vt:lpstr>
      <vt:lpstr>COURSE &amp; Project Description</vt:lpstr>
      <vt:lpstr>MS FrontPage Web Pages</vt:lpstr>
      <vt:lpstr>Implementation #1</vt:lpstr>
      <vt:lpstr>FORMAT #1  MS FrontPage Website</vt:lpstr>
      <vt:lpstr>FORMAT #1: MS FrontPage Web Page Sample</vt:lpstr>
      <vt:lpstr>FORMAT #1: MS FrontPage Web Page Sample</vt:lpstr>
      <vt:lpstr>FORMAT #1: MS FrontPage Web Page Sample</vt:lpstr>
      <vt:lpstr>Problems</vt:lpstr>
      <vt:lpstr>Moodle Web Pages</vt:lpstr>
      <vt:lpstr>Implementation #2</vt:lpstr>
      <vt:lpstr>FORMAT #2  Moodle Web pages</vt:lpstr>
      <vt:lpstr>FORMAT #2: Moodle Web page Sample</vt:lpstr>
      <vt:lpstr>PowerPoint Presentation</vt:lpstr>
      <vt:lpstr>FORMAT #2: Moodle Web page Sample</vt:lpstr>
      <vt:lpstr>Moodle Databases</vt:lpstr>
      <vt:lpstr>Current Moodle Implementation</vt:lpstr>
      <vt:lpstr>FORMAT #3  Moodle Databases</vt:lpstr>
      <vt:lpstr>FORMAT #3:  Moodle Databases</vt:lpstr>
      <vt:lpstr>FORMAT #3: Moodle Databases List View</vt:lpstr>
      <vt:lpstr>FORMAT #3: Moodle Databases  Single View</vt:lpstr>
      <vt:lpstr>PowerPoint Presentation</vt:lpstr>
      <vt:lpstr>PowerPoint Presentation</vt:lpstr>
      <vt:lpstr>PowerPoint Presentation</vt:lpstr>
      <vt:lpstr>Create the database (Add an activity &gt; Database)</vt:lpstr>
      <vt:lpstr>Add your database fields</vt:lpstr>
      <vt:lpstr>PowerPoint Presentation</vt:lpstr>
      <vt:lpstr>PowerPoint Presentation</vt:lpstr>
      <vt:lpstr>PowerPoint Presentation</vt:lpstr>
      <vt:lpstr>Set Up Your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Sources</vt:lpstr>
      <vt:lpstr>PART 2: Gamin Bartle</vt:lpstr>
      <vt:lpstr>PowerPoint Presentation</vt:lpstr>
      <vt:lpstr>Outline - Use of the Glossary Activity in  Contemporary Feminist Theory</vt:lpstr>
      <vt:lpstr>Adding a Glossary activity (Moodle version 1.9.9)</vt:lpstr>
      <vt:lpstr>Why the glossary is so important</vt:lpstr>
      <vt:lpstr>Course objective</vt:lpstr>
      <vt:lpstr>Guidelines and Process</vt:lpstr>
      <vt:lpstr>First step: Moodle Forum</vt:lpstr>
      <vt:lpstr>Sample entry – Liberal Feminism</vt:lpstr>
      <vt:lpstr>Sample Entry - Patriarchy</vt:lpstr>
      <vt:lpstr>Sample Entry – Discourse </vt:lpstr>
      <vt:lpstr>Moodle Wiki for Full Citations</vt:lpstr>
      <vt:lpstr>Web Glossary</vt:lpstr>
      <vt:lpstr>Thank You!</vt:lpstr>
    </vt:vector>
  </TitlesOfParts>
  <Company>Drew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Ashley</dc:creator>
  <cp:lastModifiedBy>Sarah Ashley</cp:lastModifiedBy>
  <cp:revision>262</cp:revision>
  <dcterms:created xsi:type="dcterms:W3CDTF">2011-05-18T14:59:59Z</dcterms:created>
  <dcterms:modified xsi:type="dcterms:W3CDTF">2011-05-23T21:22:18Z</dcterms:modified>
</cp:coreProperties>
</file>